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2"/>
  </p:notesMasterIdLst>
  <p:sldIdLst>
    <p:sldId id="360" r:id="rId2"/>
    <p:sldId id="464" r:id="rId3"/>
    <p:sldId id="465" r:id="rId4"/>
    <p:sldId id="466" r:id="rId5"/>
    <p:sldId id="430" r:id="rId6"/>
    <p:sldId id="431" r:id="rId7"/>
    <p:sldId id="432" r:id="rId8"/>
    <p:sldId id="434" r:id="rId9"/>
    <p:sldId id="436" r:id="rId10"/>
    <p:sldId id="361" r:id="rId11"/>
    <p:sldId id="367" r:id="rId12"/>
    <p:sldId id="369" r:id="rId13"/>
    <p:sldId id="370" r:id="rId14"/>
    <p:sldId id="371" r:id="rId15"/>
    <p:sldId id="372" r:id="rId16"/>
    <p:sldId id="256" r:id="rId17"/>
    <p:sldId id="444" r:id="rId18"/>
    <p:sldId id="451" r:id="rId19"/>
    <p:sldId id="446" r:id="rId20"/>
    <p:sldId id="452" r:id="rId21"/>
    <p:sldId id="454" r:id="rId22"/>
    <p:sldId id="447" r:id="rId23"/>
    <p:sldId id="455" r:id="rId24"/>
    <p:sldId id="456" r:id="rId25"/>
    <p:sldId id="458" r:id="rId26"/>
    <p:sldId id="448" r:id="rId27"/>
    <p:sldId id="449" r:id="rId28"/>
    <p:sldId id="457" r:id="rId29"/>
    <p:sldId id="459" r:id="rId30"/>
    <p:sldId id="460" r:id="rId31"/>
    <p:sldId id="461" r:id="rId32"/>
    <p:sldId id="462" r:id="rId33"/>
    <p:sldId id="463" r:id="rId34"/>
    <p:sldId id="450" r:id="rId35"/>
    <p:sldId id="443" r:id="rId36"/>
    <p:sldId id="324" r:id="rId37"/>
    <p:sldId id="278" r:id="rId38"/>
    <p:sldId id="279" r:id="rId39"/>
    <p:sldId id="334" r:id="rId40"/>
    <p:sldId id="259" r:id="rId41"/>
    <p:sldId id="261" r:id="rId42"/>
    <p:sldId id="263" r:id="rId43"/>
    <p:sldId id="335" r:id="rId44"/>
    <p:sldId id="276" r:id="rId45"/>
    <p:sldId id="258" r:id="rId46"/>
    <p:sldId id="330" r:id="rId47"/>
    <p:sldId id="326" r:id="rId48"/>
    <p:sldId id="332" r:id="rId49"/>
    <p:sldId id="333" r:id="rId50"/>
    <p:sldId id="308"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208" autoAdjust="0"/>
    <p:restoredTop sz="94660"/>
  </p:normalViewPr>
  <p:slideViewPr>
    <p:cSldViewPr snapToGrid="0">
      <p:cViewPr>
        <p:scale>
          <a:sx n="60" d="100"/>
          <a:sy n="60" d="100"/>
        </p:scale>
        <p:origin x="-1578" y="-28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0CECD0-A404-43FE-B273-33BF73682FD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d-ID"/>
        </a:p>
      </dgm:t>
    </dgm:pt>
    <dgm:pt modelId="{B37C2C44-B1D8-45BC-89AD-59B0E899332B}">
      <dgm:prSet phldrT="[Text]"/>
      <dgm:spPr/>
      <dgm:t>
        <a:bodyPr/>
        <a:lstStyle/>
        <a:p>
          <a:r>
            <a:rPr lang="id-ID" dirty="0" smtClean="0"/>
            <a:t>Penguatan perlindungan tenaga kerja </a:t>
          </a:r>
          <a:endParaRPr lang="id-ID" dirty="0"/>
        </a:p>
      </dgm:t>
    </dgm:pt>
    <dgm:pt modelId="{2E078561-963B-414E-80AC-6EA4A668F94B}" type="parTrans" cxnId="{02845230-621B-4DDA-BBCB-264FBEAC7054}">
      <dgm:prSet/>
      <dgm:spPr/>
      <dgm:t>
        <a:bodyPr/>
        <a:lstStyle/>
        <a:p>
          <a:endParaRPr lang="id-ID"/>
        </a:p>
      </dgm:t>
    </dgm:pt>
    <dgm:pt modelId="{4AD07D81-C937-4F1B-A582-06ADB2150C38}" type="sibTrans" cxnId="{02845230-621B-4DDA-BBCB-264FBEAC7054}">
      <dgm:prSet/>
      <dgm:spPr/>
      <dgm:t>
        <a:bodyPr/>
        <a:lstStyle/>
        <a:p>
          <a:endParaRPr lang="id-ID"/>
        </a:p>
      </dgm:t>
    </dgm:pt>
    <dgm:pt modelId="{F0D27C13-5494-4732-B189-B28D6A3CA5F4}">
      <dgm:prSet phldrT="[Text]"/>
      <dgm:spPr/>
      <dgm:t>
        <a:bodyPr/>
        <a:lstStyle/>
        <a:p>
          <a:r>
            <a:rPr lang="id-ID" dirty="0" smtClean="0"/>
            <a:t>Peningkatan budaya K3 di sektor informal</a:t>
          </a:r>
          <a:endParaRPr lang="id-ID" dirty="0"/>
        </a:p>
      </dgm:t>
    </dgm:pt>
    <dgm:pt modelId="{678736E0-E120-4682-9D97-9F531413058A}" type="parTrans" cxnId="{E6B68BDB-83EC-4978-A77A-8B76D8DFCD6F}">
      <dgm:prSet/>
      <dgm:spPr/>
      <dgm:t>
        <a:bodyPr/>
        <a:lstStyle/>
        <a:p>
          <a:endParaRPr lang="id-ID"/>
        </a:p>
      </dgm:t>
    </dgm:pt>
    <dgm:pt modelId="{CEBB2DBA-2E8E-4B7A-9867-04BCF121CC00}" type="sibTrans" cxnId="{E6B68BDB-83EC-4978-A77A-8B76D8DFCD6F}">
      <dgm:prSet/>
      <dgm:spPr/>
      <dgm:t>
        <a:bodyPr/>
        <a:lstStyle/>
        <a:p>
          <a:endParaRPr lang="id-ID"/>
        </a:p>
      </dgm:t>
    </dgm:pt>
    <dgm:pt modelId="{F1132816-EFCE-48C5-A2F7-398B76F532F4}">
      <dgm:prSet/>
      <dgm:spPr/>
      <dgm:t>
        <a:bodyPr/>
        <a:lstStyle/>
        <a:p>
          <a:r>
            <a:rPr lang="id-ID" dirty="0" smtClean="0"/>
            <a:t>Kesetaraan jaminan kesehatan dan keselamatan pekerja di sektor formal dan informal</a:t>
          </a:r>
          <a:endParaRPr lang="id-ID" dirty="0"/>
        </a:p>
      </dgm:t>
    </dgm:pt>
    <dgm:pt modelId="{4D887A38-5604-4F3E-9403-284C0F8EE08E}" type="parTrans" cxnId="{BEC9BD31-E81F-4C1A-B20C-9E0DA23B3EA9}">
      <dgm:prSet/>
      <dgm:spPr/>
      <dgm:t>
        <a:bodyPr/>
        <a:lstStyle/>
        <a:p>
          <a:endParaRPr lang="id-ID"/>
        </a:p>
      </dgm:t>
    </dgm:pt>
    <dgm:pt modelId="{DE40871B-EDD2-4B2A-A6A3-E9E36092784C}" type="sibTrans" cxnId="{BEC9BD31-E81F-4C1A-B20C-9E0DA23B3EA9}">
      <dgm:prSet/>
      <dgm:spPr/>
      <dgm:t>
        <a:bodyPr/>
        <a:lstStyle/>
        <a:p>
          <a:endParaRPr lang="id-ID"/>
        </a:p>
      </dgm:t>
    </dgm:pt>
    <dgm:pt modelId="{767BF73C-9696-4C68-AC06-E921FC88FE72}">
      <dgm:prSet/>
      <dgm:spPr/>
      <dgm:t>
        <a:bodyPr/>
        <a:lstStyle/>
        <a:p>
          <a:r>
            <a:rPr lang="id-ID" dirty="0" smtClean="0"/>
            <a:t>Pemberian pendidikan/pelatihan bagi pekerja sektor informal</a:t>
          </a:r>
          <a:endParaRPr lang="id-ID" dirty="0"/>
        </a:p>
      </dgm:t>
    </dgm:pt>
    <dgm:pt modelId="{44F9F7E9-E269-432F-970D-F58B911C4368}" type="parTrans" cxnId="{07148C92-DABF-4724-BE40-22084C1F0843}">
      <dgm:prSet/>
      <dgm:spPr/>
      <dgm:t>
        <a:bodyPr/>
        <a:lstStyle/>
        <a:p>
          <a:endParaRPr lang="id-ID"/>
        </a:p>
      </dgm:t>
    </dgm:pt>
    <dgm:pt modelId="{290CA79A-FE03-48AA-91E3-C47F81891C5F}" type="sibTrans" cxnId="{07148C92-DABF-4724-BE40-22084C1F0843}">
      <dgm:prSet/>
      <dgm:spPr/>
      <dgm:t>
        <a:bodyPr/>
        <a:lstStyle/>
        <a:p>
          <a:endParaRPr lang="id-ID"/>
        </a:p>
      </dgm:t>
    </dgm:pt>
    <dgm:pt modelId="{A6585B2A-D813-4DD5-B43B-9A96232B106A}" type="pres">
      <dgm:prSet presAssocID="{5A0CECD0-A404-43FE-B273-33BF73682FDA}" presName="linear" presStyleCnt="0">
        <dgm:presLayoutVars>
          <dgm:dir/>
          <dgm:animLvl val="lvl"/>
          <dgm:resizeHandles val="exact"/>
        </dgm:presLayoutVars>
      </dgm:prSet>
      <dgm:spPr/>
      <dgm:t>
        <a:bodyPr/>
        <a:lstStyle/>
        <a:p>
          <a:endParaRPr lang="en-US"/>
        </a:p>
      </dgm:t>
    </dgm:pt>
    <dgm:pt modelId="{B69F00EF-A58B-4659-B683-0B2113CF22F1}" type="pres">
      <dgm:prSet presAssocID="{B37C2C44-B1D8-45BC-89AD-59B0E899332B}" presName="parentLin" presStyleCnt="0"/>
      <dgm:spPr/>
    </dgm:pt>
    <dgm:pt modelId="{11F7DCF3-5B67-4A2C-831E-CB3C4FAC400C}" type="pres">
      <dgm:prSet presAssocID="{B37C2C44-B1D8-45BC-89AD-59B0E899332B}" presName="parentLeftMargin" presStyleLbl="node1" presStyleIdx="0" presStyleCnt="2"/>
      <dgm:spPr/>
      <dgm:t>
        <a:bodyPr/>
        <a:lstStyle/>
        <a:p>
          <a:endParaRPr lang="en-US"/>
        </a:p>
      </dgm:t>
    </dgm:pt>
    <dgm:pt modelId="{F2E516D7-8865-46AE-91DA-36D51A7FA518}" type="pres">
      <dgm:prSet presAssocID="{B37C2C44-B1D8-45BC-89AD-59B0E899332B}" presName="parentText" presStyleLbl="node1" presStyleIdx="0" presStyleCnt="2">
        <dgm:presLayoutVars>
          <dgm:chMax val="0"/>
          <dgm:bulletEnabled val="1"/>
        </dgm:presLayoutVars>
      </dgm:prSet>
      <dgm:spPr/>
      <dgm:t>
        <a:bodyPr/>
        <a:lstStyle/>
        <a:p>
          <a:endParaRPr lang="en-US"/>
        </a:p>
      </dgm:t>
    </dgm:pt>
    <dgm:pt modelId="{3BFC968F-2D4E-4993-A363-FC741A6B4410}" type="pres">
      <dgm:prSet presAssocID="{B37C2C44-B1D8-45BC-89AD-59B0E899332B}" presName="negativeSpace" presStyleCnt="0"/>
      <dgm:spPr/>
    </dgm:pt>
    <dgm:pt modelId="{04AE1B45-090C-4286-9102-9817DA7315F8}" type="pres">
      <dgm:prSet presAssocID="{B37C2C44-B1D8-45BC-89AD-59B0E899332B}" presName="childText" presStyleLbl="conFgAcc1" presStyleIdx="0" presStyleCnt="2">
        <dgm:presLayoutVars>
          <dgm:bulletEnabled val="1"/>
        </dgm:presLayoutVars>
      </dgm:prSet>
      <dgm:spPr/>
      <dgm:t>
        <a:bodyPr/>
        <a:lstStyle/>
        <a:p>
          <a:endParaRPr lang="en-US"/>
        </a:p>
      </dgm:t>
    </dgm:pt>
    <dgm:pt modelId="{3BE9981A-D288-4321-8FEF-82946A9C098F}" type="pres">
      <dgm:prSet presAssocID="{4AD07D81-C937-4F1B-A582-06ADB2150C38}" presName="spaceBetweenRectangles" presStyleCnt="0"/>
      <dgm:spPr/>
    </dgm:pt>
    <dgm:pt modelId="{900C329C-8501-4BF0-B0DA-2EFCD561E115}" type="pres">
      <dgm:prSet presAssocID="{F0D27C13-5494-4732-B189-B28D6A3CA5F4}" presName="parentLin" presStyleCnt="0"/>
      <dgm:spPr/>
    </dgm:pt>
    <dgm:pt modelId="{25B4A971-F815-4276-BCF5-DF8952966EBC}" type="pres">
      <dgm:prSet presAssocID="{F0D27C13-5494-4732-B189-B28D6A3CA5F4}" presName="parentLeftMargin" presStyleLbl="node1" presStyleIdx="0" presStyleCnt="2"/>
      <dgm:spPr/>
      <dgm:t>
        <a:bodyPr/>
        <a:lstStyle/>
        <a:p>
          <a:endParaRPr lang="en-US"/>
        </a:p>
      </dgm:t>
    </dgm:pt>
    <dgm:pt modelId="{3B145202-87A8-492D-B86E-093CBF99E232}" type="pres">
      <dgm:prSet presAssocID="{F0D27C13-5494-4732-B189-B28D6A3CA5F4}" presName="parentText" presStyleLbl="node1" presStyleIdx="1" presStyleCnt="2">
        <dgm:presLayoutVars>
          <dgm:chMax val="0"/>
          <dgm:bulletEnabled val="1"/>
        </dgm:presLayoutVars>
      </dgm:prSet>
      <dgm:spPr/>
      <dgm:t>
        <a:bodyPr/>
        <a:lstStyle/>
        <a:p>
          <a:endParaRPr lang="en-US"/>
        </a:p>
      </dgm:t>
    </dgm:pt>
    <dgm:pt modelId="{4A16D49D-7841-4CA4-9964-507C841C20A3}" type="pres">
      <dgm:prSet presAssocID="{F0D27C13-5494-4732-B189-B28D6A3CA5F4}" presName="negativeSpace" presStyleCnt="0"/>
      <dgm:spPr/>
    </dgm:pt>
    <dgm:pt modelId="{4AB14D2D-E96D-4611-9A0A-B02075DAA348}" type="pres">
      <dgm:prSet presAssocID="{F0D27C13-5494-4732-B189-B28D6A3CA5F4}" presName="childText" presStyleLbl="conFgAcc1" presStyleIdx="1" presStyleCnt="2">
        <dgm:presLayoutVars>
          <dgm:bulletEnabled val="1"/>
        </dgm:presLayoutVars>
      </dgm:prSet>
      <dgm:spPr/>
      <dgm:t>
        <a:bodyPr/>
        <a:lstStyle/>
        <a:p>
          <a:endParaRPr lang="en-US"/>
        </a:p>
      </dgm:t>
    </dgm:pt>
  </dgm:ptLst>
  <dgm:cxnLst>
    <dgm:cxn modelId="{237FF356-E274-4894-A3C0-A7E870613F00}" type="presOf" srcId="{5A0CECD0-A404-43FE-B273-33BF73682FDA}" destId="{A6585B2A-D813-4DD5-B43B-9A96232B106A}" srcOrd="0" destOrd="0" presId="urn:microsoft.com/office/officeart/2005/8/layout/list1"/>
    <dgm:cxn modelId="{F2E686C8-038A-4682-9CE5-541CFA49E06F}" type="presOf" srcId="{B37C2C44-B1D8-45BC-89AD-59B0E899332B}" destId="{F2E516D7-8865-46AE-91DA-36D51A7FA518}" srcOrd="1" destOrd="0" presId="urn:microsoft.com/office/officeart/2005/8/layout/list1"/>
    <dgm:cxn modelId="{BEC9BD31-E81F-4C1A-B20C-9E0DA23B3EA9}" srcId="{B37C2C44-B1D8-45BC-89AD-59B0E899332B}" destId="{F1132816-EFCE-48C5-A2F7-398B76F532F4}" srcOrd="0" destOrd="0" parTransId="{4D887A38-5604-4F3E-9403-284C0F8EE08E}" sibTransId="{DE40871B-EDD2-4B2A-A6A3-E9E36092784C}"/>
    <dgm:cxn modelId="{3EF62708-B594-455E-A1F7-E1817461C708}" type="presOf" srcId="{F0D27C13-5494-4732-B189-B28D6A3CA5F4}" destId="{3B145202-87A8-492D-B86E-093CBF99E232}" srcOrd="1" destOrd="0" presId="urn:microsoft.com/office/officeart/2005/8/layout/list1"/>
    <dgm:cxn modelId="{26E880AB-BD66-4A0B-9501-809EAED63F62}" type="presOf" srcId="{767BF73C-9696-4C68-AC06-E921FC88FE72}" destId="{4AB14D2D-E96D-4611-9A0A-B02075DAA348}" srcOrd="0" destOrd="0" presId="urn:microsoft.com/office/officeart/2005/8/layout/list1"/>
    <dgm:cxn modelId="{07148C92-DABF-4724-BE40-22084C1F0843}" srcId="{F0D27C13-5494-4732-B189-B28D6A3CA5F4}" destId="{767BF73C-9696-4C68-AC06-E921FC88FE72}" srcOrd="0" destOrd="0" parTransId="{44F9F7E9-E269-432F-970D-F58B911C4368}" sibTransId="{290CA79A-FE03-48AA-91E3-C47F81891C5F}"/>
    <dgm:cxn modelId="{7B69DCC4-7121-4AFD-8EBF-A4E74731457D}" type="presOf" srcId="{B37C2C44-B1D8-45BC-89AD-59B0E899332B}" destId="{11F7DCF3-5B67-4A2C-831E-CB3C4FAC400C}" srcOrd="0" destOrd="0" presId="urn:microsoft.com/office/officeart/2005/8/layout/list1"/>
    <dgm:cxn modelId="{54DD94C1-F4EC-436C-B667-05ABAF1F5D1C}" type="presOf" srcId="{F1132816-EFCE-48C5-A2F7-398B76F532F4}" destId="{04AE1B45-090C-4286-9102-9817DA7315F8}" srcOrd="0" destOrd="0" presId="urn:microsoft.com/office/officeart/2005/8/layout/list1"/>
    <dgm:cxn modelId="{02845230-621B-4DDA-BBCB-264FBEAC7054}" srcId="{5A0CECD0-A404-43FE-B273-33BF73682FDA}" destId="{B37C2C44-B1D8-45BC-89AD-59B0E899332B}" srcOrd="0" destOrd="0" parTransId="{2E078561-963B-414E-80AC-6EA4A668F94B}" sibTransId="{4AD07D81-C937-4F1B-A582-06ADB2150C38}"/>
    <dgm:cxn modelId="{E6B68BDB-83EC-4978-A77A-8B76D8DFCD6F}" srcId="{5A0CECD0-A404-43FE-B273-33BF73682FDA}" destId="{F0D27C13-5494-4732-B189-B28D6A3CA5F4}" srcOrd="1" destOrd="0" parTransId="{678736E0-E120-4682-9D97-9F531413058A}" sibTransId="{CEBB2DBA-2E8E-4B7A-9867-04BCF121CC00}"/>
    <dgm:cxn modelId="{8DD84726-E7B5-4993-9B8F-AC7C430FE9A3}" type="presOf" srcId="{F0D27C13-5494-4732-B189-B28D6A3CA5F4}" destId="{25B4A971-F815-4276-BCF5-DF8952966EBC}" srcOrd="0" destOrd="0" presId="urn:microsoft.com/office/officeart/2005/8/layout/list1"/>
    <dgm:cxn modelId="{26462C25-E8AE-4E70-A4FB-88A803B169E4}" type="presParOf" srcId="{A6585B2A-D813-4DD5-B43B-9A96232B106A}" destId="{B69F00EF-A58B-4659-B683-0B2113CF22F1}" srcOrd="0" destOrd="0" presId="urn:microsoft.com/office/officeart/2005/8/layout/list1"/>
    <dgm:cxn modelId="{01CACE13-BAE7-420F-A495-AFEE118E0CC7}" type="presParOf" srcId="{B69F00EF-A58B-4659-B683-0B2113CF22F1}" destId="{11F7DCF3-5B67-4A2C-831E-CB3C4FAC400C}" srcOrd="0" destOrd="0" presId="urn:microsoft.com/office/officeart/2005/8/layout/list1"/>
    <dgm:cxn modelId="{52CF1BEA-D9A5-45E4-B439-3FC016D98917}" type="presParOf" srcId="{B69F00EF-A58B-4659-B683-0B2113CF22F1}" destId="{F2E516D7-8865-46AE-91DA-36D51A7FA518}" srcOrd="1" destOrd="0" presId="urn:microsoft.com/office/officeart/2005/8/layout/list1"/>
    <dgm:cxn modelId="{43C96079-898D-42F1-BCEE-7A19D4DE673C}" type="presParOf" srcId="{A6585B2A-D813-4DD5-B43B-9A96232B106A}" destId="{3BFC968F-2D4E-4993-A363-FC741A6B4410}" srcOrd="1" destOrd="0" presId="urn:microsoft.com/office/officeart/2005/8/layout/list1"/>
    <dgm:cxn modelId="{7246CD9A-8714-43D0-9B96-D8CB636594AC}" type="presParOf" srcId="{A6585B2A-D813-4DD5-B43B-9A96232B106A}" destId="{04AE1B45-090C-4286-9102-9817DA7315F8}" srcOrd="2" destOrd="0" presId="urn:microsoft.com/office/officeart/2005/8/layout/list1"/>
    <dgm:cxn modelId="{21E9692B-953E-447F-B64A-3790274AD10D}" type="presParOf" srcId="{A6585B2A-D813-4DD5-B43B-9A96232B106A}" destId="{3BE9981A-D288-4321-8FEF-82946A9C098F}" srcOrd="3" destOrd="0" presId="urn:microsoft.com/office/officeart/2005/8/layout/list1"/>
    <dgm:cxn modelId="{2D288BB1-7070-4DB5-B9A1-217C6CC30101}" type="presParOf" srcId="{A6585B2A-D813-4DD5-B43B-9A96232B106A}" destId="{900C329C-8501-4BF0-B0DA-2EFCD561E115}" srcOrd="4" destOrd="0" presId="urn:microsoft.com/office/officeart/2005/8/layout/list1"/>
    <dgm:cxn modelId="{A631D4C8-23C9-4A0F-96B9-2E2E0F472041}" type="presParOf" srcId="{900C329C-8501-4BF0-B0DA-2EFCD561E115}" destId="{25B4A971-F815-4276-BCF5-DF8952966EBC}" srcOrd="0" destOrd="0" presId="urn:microsoft.com/office/officeart/2005/8/layout/list1"/>
    <dgm:cxn modelId="{E6D15D53-E3D1-49AD-B179-40E866DC272E}" type="presParOf" srcId="{900C329C-8501-4BF0-B0DA-2EFCD561E115}" destId="{3B145202-87A8-492D-B86E-093CBF99E232}" srcOrd="1" destOrd="0" presId="urn:microsoft.com/office/officeart/2005/8/layout/list1"/>
    <dgm:cxn modelId="{1CE33D71-252E-48F4-996C-6235AE697B82}" type="presParOf" srcId="{A6585B2A-D813-4DD5-B43B-9A96232B106A}" destId="{4A16D49D-7841-4CA4-9964-507C841C20A3}" srcOrd="5" destOrd="0" presId="urn:microsoft.com/office/officeart/2005/8/layout/list1"/>
    <dgm:cxn modelId="{6355F9BC-6787-4A78-8D96-2E4B3B6EE8D5}" type="presParOf" srcId="{A6585B2A-D813-4DD5-B43B-9A96232B106A}" destId="{4AB14D2D-E96D-4611-9A0A-B02075DAA348}" srcOrd="6"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26BF72-5739-4EEE-AA57-41857FC3C3D0}" type="doc">
      <dgm:prSet loTypeId="urn:microsoft.com/office/officeart/2005/8/layout/radial6" loCatId="cycle" qsTypeId="urn:microsoft.com/office/officeart/2005/8/quickstyle/simple1" qsCatId="simple" csTypeId="urn:microsoft.com/office/officeart/2005/8/colors/colorful1#1" csCatId="colorful" phldr="1"/>
      <dgm:spPr/>
      <dgm:t>
        <a:bodyPr/>
        <a:lstStyle/>
        <a:p>
          <a:endParaRPr lang="en-US"/>
        </a:p>
      </dgm:t>
    </dgm:pt>
    <dgm:pt modelId="{90ABFC25-8371-40B4-B1F9-F4C822246D7A}">
      <dgm:prSet phldrT="[Text]" custT="1"/>
      <dgm:spPr/>
      <dgm:t>
        <a:bodyPr/>
        <a:lstStyle/>
        <a:p>
          <a:r>
            <a:rPr lang="en-US" sz="1800" b="1" dirty="0" err="1" smtClean="0"/>
            <a:t>Bagi</a:t>
          </a:r>
          <a:r>
            <a:rPr lang="en-US" sz="1800" b="1" dirty="0" smtClean="0"/>
            <a:t> </a:t>
          </a:r>
          <a:r>
            <a:rPr lang="en-US" sz="1800" b="1" dirty="0" err="1" smtClean="0"/>
            <a:t>Manajemen</a:t>
          </a:r>
          <a:endParaRPr lang="en-US" sz="1800" b="1" dirty="0"/>
        </a:p>
      </dgm:t>
    </dgm:pt>
    <dgm:pt modelId="{BD35C57C-D51D-409B-A59F-82C60041ADFA}" type="parTrans" cxnId="{9BA51856-1D9D-48D2-BE8D-BEB8197CE0C7}">
      <dgm:prSet/>
      <dgm:spPr/>
      <dgm:t>
        <a:bodyPr/>
        <a:lstStyle/>
        <a:p>
          <a:endParaRPr lang="en-US"/>
        </a:p>
      </dgm:t>
    </dgm:pt>
    <dgm:pt modelId="{439C9B34-F061-4637-AB02-6CF8195293DC}" type="sibTrans" cxnId="{9BA51856-1D9D-48D2-BE8D-BEB8197CE0C7}">
      <dgm:prSet/>
      <dgm:spPr/>
      <dgm:t>
        <a:bodyPr/>
        <a:lstStyle/>
        <a:p>
          <a:endParaRPr lang="en-US"/>
        </a:p>
      </dgm:t>
    </dgm:pt>
    <dgm:pt modelId="{9D9A70D1-EAEC-4647-B833-BDD6F3B8D91A}">
      <dgm:prSet phldrT="[Text]" custT="1"/>
      <dgm:spPr/>
      <dgm:t>
        <a:bodyPr/>
        <a:lstStyle/>
        <a:p>
          <a:r>
            <a:rPr lang="en-US" sz="1400" b="0" dirty="0" smtClean="0">
              <a:solidFill>
                <a:schemeClr val="bg1"/>
              </a:solidFill>
              <a:latin typeface="Times New Roman"/>
              <a:cs typeface="Times New Roman"/>
            </a:rPr>
            <a:t>↑</a:t>
          </a:r>
          <a:r>
            <a:rPr lang="en-US" sz="1400" b="0" dirty="0" smtClean="0">
              <a:solidFill>
                <a:schemeClr val="bg1"/>
              </a:solidFill>
              <a:latin typeface="Arial Black" pitchFamily="34" charset="0"/>
              <a:cs typeface="Times New Roman"/>
            </a:rPr>
            <a:t> </a:t>
          </a:r>
          <a:r>
            <a:rPr lang="en-US" sz="1400" b="0" dirty="0" err="1" smtClean="0">
              <a:solidFill>
                <a:schemeClr val="bg1"/>
              </a:solidFill>
              <a:latin typeface="Arial Black" pitchFamily="34" charset="0"/>
              <a:cs typeface="Times New Roman"/>
            </a:rPr>
            <a:t>dukungan</a:t>
          </a:r>
          <a:r>
            <a:rPr lang="en-US" sz="1400" b="0" dirty="0" smtClean="0">
              <a:solidFill>
                <a:schemeClr val="bg1"/>
              </a:solidFill>
              <a:latin typeface="Arial Black" pitchFamily="34" charset="0"/>
              <a:cs typeface="Times New Roman"/>
            </a:rPr>
            <a:t> </a:t>
          </a:r>
          <a:r>
            <a:rPr lang="en-US" sz="1400" b="0" dirty="0" err="1" smtClean="0">
              <a:solidFill>
                <a:schemeClr val="bg1"/>
              </a:solidFill>
              <a:latin typeface="Arial Black" pitchFamily="34" charset="0"/>
              <a:cs typeface="Times New Roman"/>
            </a:rPr>
            <a:t>thdp</a:t>
          </a:r>
          <a:r>
            <a:rPr lang="en-US" sz="1400" b="0" dirty="0" smtClean="0">
              <a:solidFill>
                <a:schemeClr val="bg1"/>
              </a:solidFill>
              <a:latin typeface="Arial Black" pitchFamily="34" charset="0"/>
              <a:cs typeface="Times New Roman"/>
            </a:rPr>
            <a:t> program K3</a:t>
          </a:r>
          <a:endParaRPr lang="en-US" sz="1400" b="0" dirty="0">
            <a:solidFill>
              <a:schemeClr val="bg1"/>
            </a:solidFill>
            <a:latin typeface="Arial Black" pitchFamily="34" charset="0"/>
          </a:endParaRPr>
        </a:p>
      </dgm:t>
    </dgm:pt>
    <dgm:pt modelId="{F9AF1AF8-7DF3-4F9D-8F6C-8E82679720CE}" type="parTrans" cxnId="{D796AA6A-6AF6-472C-80D2-BFCBCA87E202}">
      <dgm:prSet/>
      <dgm:spPr/>
      <dgm:t>
        <a:bodyPr/>
        <a:lstStyle/>
        <a:p>
          <a:endParaRPr lang="en-US"/>
        </a:p>
      </dgm:t>
    </dgm:pt>
    <dgm:pt modelId="{29C4F329-56B7-4F1B-BA05-34BBFA7EBB01}" type="sibTrans" cxnId="{D796AA6A-6AF6-472C-80D2-BFCBCA87E202}">
      <dgm:prSet/>
      <dgm:spPr/>
      <dgm:t>
        <a:bodyPr/>
        <a:lstStyle/>
        <a:p>
          <a:endParaRPr lang="en-US"/>
        </a:p>
      </dgm:t>
    </dgm:pt>
    <dgm:pt modelId="{479D5DE7-3371-40ED-81C1-7FC2223224EA}">
      <dgm:prSet phldrT="[Text]"/>
      <dgm:spPr/>
      <dgm:t>
        <a:bodyPr/>
        <a:lstStyle/>
        <a:p>
          <a:r>
            <a:rPr lang="en-US" b="1" dirty="0" smtClean="0">
              <a:solidFill>
                <a:schemeClr val="tx1"/>
              </a:solidFill>
              <a:latin typeface="Times New Roman"/>
              <a:cs typeface="Times New Roman"/>
            </a:rPr>
            <a:t>↓ </a:t>
          </a:r>
          <a:r>
            <a:rPr lang="en-US" dirty="0" err="1" smtClean="0">
              <a:solidFill>
                <a:schemeClr val="tx1"/>
              </a:solidFill>
              <a:latin typeface="Times New Roman"/>
              <a:cs typeface="Times New Roman"/>
            </a:rPr>
            <a:t>angka</a:t>
          </a:r>
          <a:r>
            <a:rPr lang="en-US" dirty="0" smtClean="0">
              <a:solidFill>
                <a:schemeClr val="tx1"/>
              </a:solidFill>
              <a:latin typeface="Times New Roman"/>
              <a:cs typeface="Times New Roman"/>
            </a:rPr>
            <a:t> </a:t>
          </a:r>
          <a:r>
            <a:rPr lang="en-US" dirty="0" err="1" smtClean="0">
              <a:solidFill>
                <a:schemeClr val="tx1"/>
              </a:solidFill>
              <a:latin typeface="Times New Roman"/>
              <a:cs typeface="Times New Roman"/>
            </a:rPr>
            <a:t>kematian</a:t>
          </a:r>
          <a:endParaRPr lang="en-US" dirty="0">
            <a:solidFill>
              <a:schemeClr val="tx1"/>
            </a:solidFill>
          </a:endParaRPr>
        </a:p>
      </dgm:t>
    </dgm:pt>
    <dgm:pt modelId="{7C0D33A7-FF28-4835-8A28-49ECB5C49B0C}" type="parTrans" cxnId="{6977D141-1B5A-482A-82BF-C273C4B746A1}">
      <dgm:prSet/>
      <dgm:spPr/>
      <dgm:t>
        <a:bodyPr/>
        <a:lstStyle/>
        <a:p>
          <a:endParaRPr lang="en-US"/>
        </a:p>
      </dgm:t>
    </dgm:pt>
    <dgm:pt modelId="{748C3BA3-BE08-4F04-9D3A-D5FCEE728575}" type="sibTrans" cxnId="{6977D141-1B5A-482A-82BF-C273C4B746A1}">
      <dgm:prSet/>
      <dgm:spPr/>
      <dgm:t>
        <a:bodyPr/>
        <a:lstStyle/>
        <a:p>
          <a:endParaRPr lang="en-US"/>
        </a:p>
      </dgm:t>
    </dgm:pt>
    <dgm:pt modelId="{A7F6EEC2-62B8-4266-A011-BBAD3A04F072}">
      <dgm:prSet phldrT="[Text]" custT="1"/>
      <dgm:spPr/>
      <dgm:t>
        <a:bodyPr/>
        <a:lstStyle/>
        <a:p>
          <a:r>
            <a:rPr lang="en-US" sz="1600" dirty="0" smtClean="0">
              <a:solidFill>
                <a:schemeClr val="tx1"/>
              </a:solidFill>
              <a:latin typeface="Arial Black" pitchFamily="34" charset="0"/>
              <a:cs typeface="Times New Roman"/>
            </a:rPr>
            <a:t>↑ </a:t>
          </a:r>
          <a:r>
            <a:rPr lang="en-US" sz="1600" dirty="0" err="1" smtClean="0">
              <a:solidFill>
                <a:schemeClr val="tx1"/>
              </a:solidFill>
              <a:latin typeface="Arial Black" pitchFamily="34" charset="0"/>
              <a:cs typeface="Times New Roman"/>
            </a:rPr>
            <a:t>produktivitas</a:t>
          </a:r>
          <a:endParaRPr lang="en-US" sz="1600" dirty="0">
            <a:solidFill>
              <a:schemeClr val="tx1"/>
            </a:solidFill>
            <a:latin typeface="Arial Black" pitchFamily="34" charset="0"/>
          </a:endParaRPr>
        </a:p>
      </dgm:t>
    </dgm:pt>
    <dgm:pt modelId="{DB0FCD28-14AF-4D13-ABE1-F69D16A1632D}" type="parTrans" cxnId="{FF2730B8-6F8F-46E7-A943-F06858590195}">
      <dgm:prSet/>
      <dgm:spPr/>
      <dgm:t>
        <a:bodyPr/>
        <a:lstStyle/>
        <a:p>
          <a:endParaRPr lang="en-US"/>
        </a:p>
      </dgm:t>
    </dgm:pt>
    <dgm:pt modelId="{EB50438A-37A8-425C-AB48-4D3FA6DC80E0}" type="sibTrans" cxnId="{FF2730B8-6F8F-46E7-A943-F06858590195}">
      <dgm:prSet/>
      <dgm:spPr/>
      <dgm:t>
        <a:bodyPr/>
        <a:lstStyle/>
        <a:p>
          <a:endParaRPr lang="en-US"/>
        </a:p>
      </dgm:t>
    </dgm:pt>
    <dgm:pt modelId="{DEC7EA37-A8CA-4827-8A45-4D3FD02A6C6D}">
      <dgm:prSet phldrT="[Text]"/>
      <dgm:spPr/>
      <dgm:t>
        <a:bodyPr/>
        <a:lstStyle/>
        <a:p>
          <a:r>
            <a:rPr lang="en-US" b="1" dirty="0" smtClean="0">
              <a:solidFill>
                <a:schemeClr val="bg1"/>
              </a:solidFill>
              <a:latin typeface="Arial Black" pitchFamily="34" charset="0"/>
              <a:cs typeface="Times New Roman"/>
            </a:rPr>
            <a:t>↓ </a:t>
          </a:r>
          <a:r>
            <a:rPr lang="en-US" dirty="0" err="1" smtClean="0">
              <a:solidFill>
                <a:schemeClr val="bg1"/>
              </a:solidFill>
              <a:latin typeface="Arial Black" pitchFamily="34" charset="0"/>
              <a:cs typeface="Times New Roman"/>
            </a:rPr>
            <a:t>biaya</a:t>
          </a:r>
          <a:r>
            <a:rPr lang="en-US" dirty="0" smtClean="0">
              <a:solidFill>
                <a:schemeClr val="bg1"/>
              </a:solidFill>
              <a:latin typeface="Arial Black" pitchFamily="34" charset="0"/>
              <a:cs typeface="Times New Roman"/>
            </a:rPr>
            <a:t> </a:t>
          </a:r>
          <a:r>
            <a:rPr lang="en-US" dirty="0" err="1" smtClean="0">
              <a:solidFill>
                <a:schemeClr val="bg1"/>
              </a:solidFill>
              <a:latin typeface="Arial Black" pitchFamily="34" charset="0"/>
              <a:cs typeface="Times New Roman"/>
            </a:rPr>
            <a:t>kesehatan</a:t>
          </a:r>
          <a:endParaRPr lang="en-US" dirty="0">
            <a:solidFill>
              <a:schemeClr val="bg1"/>
            </a:solidFill>
            <a:latin typeface="Arial Black" pitchFamily="34" charset="0"/>
          </a:endParaRPr>
        </a:p>
      </dgm:t>
    </dgm:pt>
    <dgm:pt modelId="{57BDD01F-7532-497B-BBEF-2AD11C31197F}" type="parTrans" cxnId="{1D261537-4FD7-4609-AF12-C186F1686B7A}">
      <dgm:prSet/>
      <dgm:spPr/>
      <dgm:t>
        <a:bodyPr/>
        <a:lstStyle/>
        <a:p>
          <a:endParaRPr lang="en-US"/>
        </a:p>
      </dgm:t>
    </dgm:pt>
    <dgm:pt modelId="{8D7EB90C-7967-4BE8-8EC6-BFF6F1DD8302}" type="sibTrans" cxnId="{1D261537-4FD7-4609-AF12-C186F1686B7A}">
      <dgm:prSet/>
      <dgm:spPr/>
      <dgm:t>
        <a:bodyPr/>
        <a:lstStyle/>
        <a:p>
          <a:endParaRPr lang="en-US"/>
        </a:p>
      </dgm:t>
    </dgm:pt>
    <dgm:pt modelId="{BD12D250-DE24-4533-AFCE-069006DC5B64}">
      <dgm:prSet/>
      <dgm:spPr/>
      <dgm:t>
        <a:bodyPr/>
        <a:lstStyle/>
        <a:p>
          <a:r>
            <a:rPr lang="en-US" dirty="0" smtClean="0">
              <a:solidFill>
                <a:schemeClr val="tx1"/>
              </a:solidFill>
              <a:latin typeface="Arial Black" pitchFamily="34" charset="0"/>
            </a:rPr>
            <a:t>Citra </a:t>
          </a:r>
          <a:r>
            <a:rPr lang="en-US" dirty="0" err="1" smtClean="0">
              <a:solidFill>
                <a:schemeClr val="tx1"/>
              </a:solidFill>
              <a:latin typeface="Arial Black" pitchFamily="34" charset="0"/>
            </a:rPr>
            <a:t>positif</a:t>
          </a:r>
          <a:endParaRPr lang="en-US" dirty="0">
            <a:solidFill>
              <a:schemeClr val="tx1"/>
            </a:solidFill>
            <a:latin typeface="Arial Black" pitchFamily="34" charset="0"/>
          </a:endParaRPr>
        </a:p>
      </dgm:t>
    </dgm:pt>
    <dgm:pt modelId="{AF1E4A0A-EB8D-4E7B-8DD6-A0B146DB8D82}" type="parTrans" cxnId="{D8749073-2D0A-40B7-BB19-F6D3F23A0F86}">
      <dgm:prSet/>
      <dgm:spPr/>
      <dgm:t>
        <a:bodyPr/>
        <a:lstStyle/>
        <a:p>
          <a:endParaRPr lang="en-US"/>
        </a:p>
      </dgm:t>
    </dgm:pt>
    <dgm:pt modelId="{E14DF44A-E92B-46D9-BB00-9A172B765DB3}" type="sibTrans" cxnId="{D8749073-2D0A-40B7-BB19-F6D3F23A0F86}">
      <dgm:prSet/>
      <dgm:spPr/>
      <dgm:t>
        <a:bodyPr/>
        <a:lstStyle/>
        <a:p>
          <a:endParaRPr lang="en-US"/>
        </a:p>
      </dgm:t>
    </dgm:pt>
    <dgm:pt modelId="{713B366F-193F-4884-8114-F76D1DA0491E}">
      <dgm:prSet/>
      <dgm:spPr/>
      <dgm:t>
        <a:bodyPr/>
        <a:lstStyle/>
        <a:p>
          <a:r>
            <a:rPr lang="en-US" dirty="0" smtClean="0">
              <a:solidFill>
                <a:schemeClr val="tx1"/>
              </a:solidFill>
              <a:latin typeface="Arial Black" pitchFamily="34" charset="0"/>
              <a:cs typeface="Times New Roman"/>
            </a:rPr>
            <a:t>↑</a:t>
          </a:r>
          <a:r>
            <a:rPr lang="en-US" dirty="0" smtClean="0">
              <a:solidFill>
                <a:schemeClr val="tx1"/>
              </a:solidFill>
              <a:latin typeface="Arial Black" pitchFamily="34" charset="0"/>
            </a:rPr>
            <a:t>Moral </a:t>
          </a:r>
          <a:r>
            <a:rPr lang="en-US" dirty="0" err="1" smtClean="0">
              <a:solidFill>
                <a:schemeClr val="tx1"/>
              </a:solidFill>
              <a:latin typeface="Arial Black" pitchFamily="34" charset="0"/>
            </a:rPr>
            <a:t>staf</a:t>
          </a:r>
          <a:endParaRPr lang="en-US" dirty="0">
            <a:solidFill>
              <a:schemeClr val="tx1"/>
            </a:solidFill>
            <a:latin typeface="Arial Black" pitchFamily="34" charset="0"/>
          </a:endParaRPr>
        </a:p>
      </dgm:t>
    </dgm:pt>
    <dgm:pt modelId="{E27B83C9-ACEC-4CB9-8EB8-7323BD59A1A1}" type="parTrans" cxnId="{57874452-EE43-4B6D-AFC0-A48A3B60CE5A}">
      <dgm:prSet/>
      <dgm:spPr/>
      <dgm:t>
        <a:bodyPr/>
        <a:lstStyle/>
        <a:p>
          <a:endParaRPr lang="en-US"/>
        </a:p>
      </dgm:t>
    </dgm:pt>
    <dgm:pt modelId="{738AA93F-EE32-40F7-9654-3C85F00C70AB}" type="sibTrans" cxnId="{57874452-EE43-4B6D-AFC0-A48A3B60CE5A}">
      <dgm:prSet/>
      <dgm:spPr/>
      <dgm:t>
        <a:bodyPr/>
        <a:lstStyle/>
        <a:p>
          <a:endParaRPr lang="en-US"/>
        </a:p>
      </dgm:t>
    </dgm:pt>
    <dgm:pt modelId="{0E4E688A-B598-4139-8608-B862CD51ECEB}" type="pres">
      <dgm:prSet presAssocID="{CD26BF72-5739-4EEE-AA57-41857FC3C3D0}" presName="Name0" presStyleCnt="0">
        <dgm:presLayoutVars>
          <dgm:chMax val="1"/>
          <dgm:dir/>
          <dgm:animLvl val="ctr"/>
          <dgm:resizeHandles val="exact"/>
        </dgm:presLayoutVars>
      </dgm:prSet>
      <dgm:spPr/>
      <dgm:t>
        <a:bodyPr/>
        <a:lstStyle/>
        <a:p>
          <a:endParaRPr lang="en-US"/>
        </a:p>
      </dgm:t>
    </dgm:pt>
    <dgm:pt modelId="{1FC6EEDD-9092-48D3-90C3-EC3254ECCF98}" type="pres">
      <dgm:prSet presAssocID="{90ABFC25-8371-40B4-B1F9-F4C822246D7A}" presName="centerShape" presStyleLbl="node0" presStyleIdx="0" presStyleCnt="1"/>
      <dgm:spPr/>
      <dgm:t>
        <a:bodyPr/>
        <a:lstStyle/>
        <a:p>
          <a:endParaRPr lang="en-US"/>
        </a:p>
      </dgm:t>
    </dgm:pt>
    <dgm:pt modelId="{457ABF78-403F-46B5-941D-81EC6FA47960}" type="pres">
      <dgm:prSet presAssocID="{9D9A70D1-EAEC-4647-B833-BDD6F3B8D91A}" presName="node" presStyleLbl="node1" presStyleIdx="0" presStyleCnt="6">
        <dgm:presLayoutVars>
          <dgm:bulletEnabled val="1"/>
        </dgm:presLayoutVars>
      </dgm:prSet>
      <dgm:spPr/>
      <dgm:t>
        <a:bodyPr/>
        <a:lstStyle/>
        <a:p>
          <a:endParaRPr lang="en-US"/>
        </a:p>
      </dgm:t>
    </dgm:pt>
    <dgm:pt modelId="{887B5B00-EA73-49B8-9D98-B226B18A1564}" type="pres">
      <dgm:prSet presAssocID="{9D9A70D1-EAEC-4647-B833-BDD6F3B8D91A}" presName="dummy" presStyleCnt="0"/>
      <dgm:spPr/>
    </dgm:pt>
    <dgm:pt modelId="{DF758596-9305-4961-9034-2B2C44D7A37E}" type="pres">
      <dgm:prSet presAssocID="{29C4F329-56B7-4F1B-BA05-34BBFA7EBB01}" presName="sibTrans" presStyleLbl="sibTrans2D1" presStyleIdx="0" presStyleCnt="6"/>
      <dgm:spPr/>
      <dgm:t>
        <a:bodyPr/>
        <a:lstStyle/>
        <a:p>
          <a:endParaRPr lang="en-US"/>
        </a:p>
      </dgm:t>
    </dgm:pt>
    <dgm:pt modelId="{DFD95D89-C899-462F-A4F1-78B8B2C02546}" type="pres">
      <dgm:prSet presAssocID="{BD12D250-DE24-4533-AFCE-069006DC5B64}" presName="node" presStyleLbl="node1" presStyleIdx="1" presStyleCnt="6">
        <dgm:presLayoutVars>
          <dgm:bulletEnabled val="1"/>
        </dgm:presLayoutVars>
      </dgm:prSet>
      <dgm:spPr/>
      <dgm:t>
        <a:bodyPr/>
        <a:lstStyle/>
        <a:p>
          <a:endParaRPr lang="en-US"/>
        </a:p>
      </dgm:t>
    </dgm:pt>
    <dgm:pt modelId="{0F0BD40E-6B15-486F-BD0D-31E573D3190E}" type="pres">
      <dgm:prSet presAssocID="{BD12D250-DE24-4533-AFCE-069006DC5B64}" presName="dummy" presStyleCnt="0"/>
      <dgm:spPr/>
    </dgm:pt>
    <dgm:pt modelId="{956DB9FF-9358-43C2-8FE5-20D8D2A6E5AB}" type="pres">
      <dgm:prSet presAssocID="{E14DF44A-E92B-46D9-BB00-9A172B765DB3}" presName="sibTrans" presStyleLbl="sibTrans2D1" presStyleIdx="1" presStyleCnt="6"/>
      <dgm:spPr/>
      <dgm:t>
        <a:bodyPr/>
        <a:lstStyle/>
        <a:p>
          <a:endParaRPr lang="en-US"/>
        </a:p>
      </dgm:t>
    </dgm:pt>
    <dgm:pt modelId="{0F9BB876-B6D6-483B-B469-355635A523E5}" type="pres">
      <dgm:prSet presAssocID="{713B366F-193F-4884-8114-F76D1DA0491E}" presName="node" presStyleLbl="node1" presStyleIdx="2" presStyleCnt="6" custRadScaleRad="102324" custRadScaleInc="-3743">
        <dgm:presLayoutVars>
          <dgm:bulletEnabled val="1"/>
        </dgm:presLayoutVars>
      </dgm:prSet>
      <dgm:spPr/>
      <dgm:t>
        <a:bodyPr/>
        <a:lstStyle/>
        <a:p>
          <a:endParaRPr lang="en-US"/>
        </a:p>
      </dgm:t>
    </dgm:pt>
    <dgm:pt modelId="{3DC00E83-601D-4A49-BAFF-A16A1BC6BBB7}" type="pres">
      <dgm:prSet presAssocID="{713B366F-193F-4884-8114-F76D1DA0491E}" presName="dummy" presStyleCnt="0"/>
      <dgm:spPr/>
    </dgm:pt>
    <dgm:pt modelId="{736FF18C-CBA6-4582-87FE-E0F369A50477}" type="pres">
      <dgm:prSet presAssocID="{738AA93F-EE32-40F7-9654-3C85F00C70AB}" presName="sibTrans" presStyleLbl="sibTrans2D1" presStyleIdx="2" presStyleCnt="6"/>
      <dgm:spPr/>
      <dgm:t>
        <a:bodyPr/>
        <a:lstStyle/>
        <a:p>
          <a:endParaRPr lang="en-US"/>
        </a:p>
      </dgm:t>
    </dgm:pt>
    <dgm:pt modelId="{9E0A2203-3909-47F6-8C6C-3E974AE804A1}" type="pres">
      <dgm:prSet presAssocID="{479D5DE7-3371-40ED-81C1-7FC2223224EA}" presName="node" presStyleLbl="node1" presStyleIdx="3" presStyleCnt="6">
        <dgm:presLayoutVars>
          <dgm:bulletEnabled val="1"/>
        </dgm:presLayoutVars>
      </dgm:prSet>
      <dgm:spPr/>
      <dgm:t>
        <a:bodyPr/>
        <a:lstStyle/>
        <a:p>
          <a:endParaRPr lang="en-US"/>
        </a:p>
      </dgm:t>
    </dgm:pt>
    <dgm:pt modelId="{7CCB648D-3B41-4EBF-A4F7-6B8576FF1199}" type="pres">
      <dgm:prSet presAssocID="{479D5DE7-3371-40ED-81C1-7FC2223224EA}" presName="dummy" presStyleCnt="0"/>
      <dgm:spPr/>
    </dgm:pt>
    <dgm:pt modelId="{AF578870-D26D-4213-8A2E-FBD6EA07FD08}" type="pres">
      <dgm:prSet presAssocID="{748C3BA3-BE08-4F04-9D3A-D5FCEE728575}" presName="sibTrans" presStyleLbl="sibTrans2D1" presStyleIdx="3" presStyleCnt="6"/>
      <dgm:spPr/>
      <dgm:t>
        <a:bodyPr/>
        <a:lstStyle/>
        <a:p>
          <a:endParaRPr lang="en-US"/>
        </a:p>
      </dgm:t>
    </dgm:pt>
    <dgm:pt modelId="{149B49E1-AB09-478C-B0A5-62FE80D92097}" type="pres">
      <dgm:prSet presAssocID="{A7F6EEC2-62B8-4266-A011-BBAD3A04F072}" presName="node" presStyleLbl="node1" presStyleIdx="4" presStyleCnt="6">
        <dgm:presLayoutVars>
          <dgm:bulletEnabled val="1"/>
        </dgm:presLayoutVars>
      </dgm:prSet>
      <dgm:spPr/>
      <dgm:t>
        <a:bodyPr/>
        <a:lstStyle/>
        <a:p>
          <a:endParaRPr lang="en-US"/>
        </a:p>
      </dgm:t>
    </dgm:pt>
    <dgm:pt modelId="{3F2A45A3-06F5-4A54-B02E-2AA5BC71C4DA}" type="pres">
      <dgm:prSet presAssocID="{A7F6EEC2-62B8-4266-A011-BBAD3A04F072}" presName="dummy" presStyleCnt="0"/>
      <dgm:spPr/>
    </dgm:pt>
    <dgm:pt modelId="{B47C87C3-9F42-4125-8828-7B7022B1DF17}" type="pres">
      <dgm:prSet presAssocID="{EB50438A-37A8-425C-AB48-4D3FA6DC80E0}" presName="sibTrans" presStyleLbl="sibTrans2D1" presStyleIdx="4" presStyleCnt="6"/>
      <dgm:spPr/>
      <dgm:t>
        <a:bodyPr/>
        <a:lstStyle/>
        <a:p>
          <a:endParaRPr lang="en-US"/>
        </a:p>
      </dgm:t>
    </dgm:pt>
    <dgm:pt modelId="{E3AC8B98-6344-41B6-9BD9-3FA90FE37001}" type="pres">
      <dgm:prSet presAssocID="{DEC7EA37-A8CA-4827-8A45-4D3FD02A6C6D}" presName="node" presStyleLbl="node1" presStyleIdx="5" presStyleCnt="6">
        <dgm:presLayoutVars>
          <dgm:bulletEnabled val="1"/>
        </dgm:presLayoutVars>
      </dgm:prSet>
      <dgm:spPr/>
      <dgm:t>
        <a:bodyPr/>
        <a:lstStyle/>
        <a:p>
          <a:endParaRPr lang="en-US"/>
        </a:p>
      </dgm:t>
    </dgm:pt>
    <dgm:pt modelId="{6E6CC6F7-3AA3-436F-8837-4F36E91025DD}" type="pres">
      <dgm:prSet presAssocID="{DEC7EA37-A8CA-4827-8A45-4D3FD02A6C6D}" presName="dummy" presStyleCnt="0"/>
      <dgm:spPr/>
    </dgm:pt>
    <dgm:pt modelId="{96DB2EDF-DB51-4440-9DDF-D7B61FA2D68A}" type="pres">
      <dgm:prSet presAssocID="{8D7EB90C-7967-4BE8-8EC6-BFF6F1DD8302}" presName="sibTrans" presStyleLbl="sibTrans2D1" presStyleIdx="5" presStyleCnt="6"/>
      <dgm:spPr/>
      <dgm:t>
        <a:bodyPr/>
        <a:lstStyle/>
        <a:p>
          <a:endParaRPr lang="en-US"/>
        </a:p>
      </dgm:t>
    </dgm:pt>
  </dgm:ptLst>
  <dgm:cxnLst>
    <dgm:cxn modelId="{CD1DC491-DC83-49FD-AF29-01D750D53EA8}" type="presOf" srcId="{479D5DE7-3371-40ED-81C1-7FC2223224EA}" destId="{9E0A2203-3909-47F6-8C6C-3E974AE804A1}" srcOrd="0" destOrd="0" presId="urn:microsoft.com/office/officeart/2005/8/layout/radial6"/>
    <dgm:cxn modelId="{4F17EE82-C6BA-4EFA-8B78-BF9F632C2075}" type="presOf" srcId="{E14DF44A-E92B-46D9-BB00-9A172B765DB3}" destId="{956DB9FF-9358-43C2-8FE5-20D8D2A6E5AB}" srcOrd="0" destOrd="0" presId="urn:microsoft.com/office/officeart/2005/8/layout/radial6"/>
    <dgm:cxn modelId="{D8749073-2D0A-40B7-BB19-F6D3F23A0F86}" srcId="{90ABFC25-8371-40B4-B1F9-F4C822246D7A}" destId="{BD12D250-DE24-4533-AFCE-069006DC5B64}" srcOrd="1" destOrd="0" parTransId="{AF1E4A0A-EB8D-4E7B-8DD6-A0B146DB8D82}" sibTransId="{E14DF44A-E92B-46D9-BB00-9A172B765DB3}"/>
    <dgm:cxn modelId="{F010607E-CE4A-4C8B-9E76-ECA65166FBD4}" type="presOf" srcId="{738AA93F-EE32-40F7-9654-3C85F00C70AB}" destId="{736FF18C-CBA6-4582-87FE-E0F369A50477}" srcOrd="0" destOrd="0" presId="urn:microsoft.com/office/officeart/2005/8/layout/radial6"/>
    <dgm:cxn modelId="{65CE0FC0-F478-4092-8EF2-52C4BF21E542}" type="presOf" srcId="{CD26BF72-5739-4EEE-AA57-41857FC3C3D0}" destId="{0E4E688A-B598-4139-8608-B862CD51ECEB}" srcOrd="0" destOrd="0" presId="urn:microsoft.com/office/officeart/2005/8/layout/radial6"/>
    <dgm:cxn modelId="{69A5EB67-DABF-4B64-B799-6A54A1DACA43}" type="presOf" srcId="{748C3BA3-BE08-4F04-9D3A-D5FCEE728575}" destId="{AF578870-D26D-4213-8A2E-FBD6EA07FD08}" srcOrd="0" destOrd="0" presId="urn:microsoft.com/office/officeart/2005/8/layout/radial6"/>
    <dgm:cxn modelId="{84067A10-3E61-460D-8CA6-95224FFA49D2}" type="presOf" srcId="{90ABFC25-8371-40B4-B1F9-F4C822246D7A}" destId="{1FC6EEDD-9092-48D3-90C3-EC3254ECCF98}" srcOrd="0" destOrd="0" presId="urn:microsoft.com/office/officeart/2005/8/layout/radial6"/>
    <dgm:cxn modelId="{66412503-CB8E-44C7-A1E2-A3A5C805EE17}" type="presOf" srcId="{8D7EB90C-7967-4BE8-8EC6-BFF6F1DD8302}" destId="{96DB2EDF-DB51-4440-9DDF-D7B61FA2D68A}" srcOrd="0" destOrd="0" presId="urn:microsoft.com/office/officeart/2005/8/layout/radial6"/>
    <dgm:cxn modelId="{1D261537-4FD7-4609-AF12-C186F1686B7A}" srcId="{90ABFC25-8371-40B4-B1F9-F4C822246D7A}" destId="{DEC7EA37-A8CA-4827-8A45-4D3FD02A6C6D}" srcOrd="5" destOrd="0" parTransId="{57BDD01F-7532-497B-BBEF-2AD11C31197F}" sibTransId="{8D7EB90C-7967-4BE8-8EC6-BFF6F1DD8302}"/>
    <dgm:cxn modelId="{44DB88E7-4537-403D-B0D2-624FE7511ECF}" type="presOf" srcId="{EB50438A-37A8-425C-AB48-4D3FA6DC80E0}" destId="{B47C87C3-9F42-4125-8828-7B7022B1DF17}" srcOrd="0" destOrd="0" presId="urn:microsoft.com/office/officeart/2005/8/layout/radial6"/>
    <dgm:cxn modelId="{81955009-2EEC-426E-9F34-01EBAA74153C}" type="presOf" srcId="{DEC7EA37-A8CA-4827-8A45-4D3FD02A6C6D}" destId="{E3AC8B98-6344-41B6-9BD9-3FA90FE37001}" srcOrd="0" destOrd="0" presId="urn:microsoft.com/office/officeart/2005/8/layout/radial6"/>
    <dgm:cxn modelId="{7CA9E675-EFBA-4F83-8041-0C09F1191EEC}" type="presOf" srcId="{713B366F-193F-4884-8114-F76D1DA0491E}" destId="{0F9BB876-B6D6-483B-B469-355635A523E5}" srcOrd="0" destOrd="0" presId="urn:microsoft.com/office/officeart/2005/8/layout/radial6"/>
    <dgm:cxn modelId="{6D93A469-853E-4084-A064-747C02FCDEA5}" type="presOf" srcId="{9D9A70D1-EAEC-4647-B833-BDD6F3B8D91A}" destId="{457ABF78-403F-46B5-941D-81EC6FA47960}" srcOrd="0" destOrd="0" presId="urn:microsoft.com/office/officeart/2005/8/layout/radial6"/>
    <dgm:cxn modelId="{936FAA05-62A2-423A-9EC1-5B42B6E1165E}" type="presOf" srcId="{BD12D250-DE24-4533-AFCE-069006DC5B64}" destId="{DFD95D89-C899-462F-A4F1-78B8B2C02546}" srcOrd="0" destOrd="0" presId="urn:microsoft.com/office/officeart/2005/8/layout/radial6"/>
    <dgm:cxn modelId="{6977D141-1B5A-482A-82BF-C273C4B746A1}" srcId="{90ABFC25-8371-40B4-B1F9-F4C822246D7A}" destId="{479D5DE7-3371-40ED-81C1-7FC2223224EA}" srcOrd="3" destOrd="0" parTransId="{7C0D33A7-FF28-4835-8A28-49ECB5C49B0C}" sibTransId="{748C3BA3-BE08-4F04-9D3A-D5FCEE728575}"/>
    <dgm:cxn modelId="{57874452-EE43-4B6D-AFC0-A48A3B60CE5A}" srcId="{90ABFC25-8371-40B4-B1F9-F4C822246D7A}" destId="{713B366F-193F-4884-8114-F76D1DA0491E}" srcOrd="2" destOrd="0" parTransId="{E27B83C9-ACEC-4CB9-8EB8-7323BD59A1A1}" sibTransId="{738AA93F-EE32-40F7-9654-3C85F00C70AB}"/>
    <dgm:cxn modelId="{D796AA6A-6AF6-472C-80D2-BFCBCA87E202}" srcId="{90ABFC25-8371-40B4-B1F9-F4C822246D7A}" destId="{9D9A70D1-EAEC-4647-B833-BDD6F3B8D91A}" srcOrd="0" destOrd="0" parTransId="{F9AF1AF8-7DF3-4F9D-8F6C-8E82679720CE}" sibTransId="{29C4F329-56B7-4F1B-BA05-34BBFA7EBB01}"/>
    <dgm:cxn modelId="{FF2730B8-6F8F-46E7-A943-F06858590195}" srcId="{90ABFC25-8371-40B4-B1F9-F4C822246D7A}" destId="{A7F6EEC2-62B8-4266-A011-BBAD3A04F072}" srcOrd="4" destOrd="0" parTransId="{DB0FCD28-14AF-4D13-ABE1-F69D16A1632D}" sibTransId="{EB50438A-37A8-425C-AB48-4D3FA6DC80E0}"/>
    <dgm:cxn modelId="{BDA862DF-D606-4B2B-B2AC-D3DDBE89CF66}" type="presOf" srcId="{A7F6EEC2-62B8-4266-A011-BBAD3A04F072}" destId="{149B49E1-AB09-478C-B0A5-62FE80D92097}" srcOrd="0" destOrd="0" presId="urn:microsoft.com/office/officeart/2005/8/layout/radial6"/>
    <dgm:cxn modelId="{9BA51856-1D9D-48D2-BE8D-BEB8197CE0C7}" srcId="{CD26BF72-5739-4EEE-AA57-41857FC3C3D0}" destId="{90ABFC25-8371-40B4-B1F9-F4C822246D7A}" srcOrd="0" destOrd="0" parTransId="{BD35C57C-D51D-409B-A59F-82C60041ADFA}" sibTransId="{439C9B34-F061-4637-AB02-6CF8195293DC}"/>
    <dgm:cxn modelId="{9848C2C1-A34B-40B5-BFE6-D9A252562345}" type="presOf" srcId="{29C4F329-56B7-4F1B-BA05-34BBFA7EBB01}" destId="{DF758596-9305-4961-9034-2B2C44D7A37E}" srcOrd="0" destOrd="0" presId="urn:microsoft.com/office/officeart/2005/8/layout/radial6"/>
    <dgm:cxn modelId="{6B52ED27-519F-4337-86A7-45781AF96565}" type="presParOf" srcId="{0E4E688A-B598-4139-8608-B862CD51ECEB}" destId="{1FC6EEDD-9092-48D3-90C3-EC3254ECCF98}" srcOrd="0" destOrd="0" presId="urn:microsoft.com/office/officeart/2005/8/layout/radial6"/>
    <dgm:cxn modelId="{7AA7120B-3D05-442D-B045-C0D151E8C804}" type="presParOf" srcId="{0E4E688A-B598-4139-8608-B862CD51ECEB}" destId="{457ABF78-403F-46B5-941D-81EC6FA47960}" srcOrd="1" destOrd="0" presId="urn:microsoft.com/office/officeart/2005/8/layout/radial6"/>
    <dgm:cxn modelId="{651ECA0B-B441-4121-9514-47A180B73D6B}" type="presParOf" srcId="{0E4E688A-B598-4139-8608-B862CD51ECEB}" destId="{887B5B00-EA73-49B8-9D98-B226B18A1564}" srcOrd="2" destOrd="0" presId="urn:microsoft.com/office/officeart/2005/8/layout/radial6"/>
    <dgm:cxn modelId="{58424B05-F452-470D-8AA3-D4387B40112C}" type="presParOf" srcId="{0E4E688A-B598-4139-8608-B862CD51ECEB}" destId="{DF758596-9305-4961-9034-2B2C44D7A37E}" srcOrd="3" destOrd="0" presId="urn:microsoft.com/office/officeart/2005/8/layout/radial6"/>
    <dgm:cxn modelId="{37F19208-2350-43E5-A770-2E56C0756AFC}" type="presParOf" srcId="{0E4E688A-B598-4139-8608-B862CD51ECEB}" destId="{DFD95D89-C899-462F-A4F1-78B8B2C02546}" srcOrd="4" destOrd="0" presId="urn:microsoft.com/office/officeart/2005/8/layout/radial6"/>
    <dgm:cxn modelId="{BE6C4757-35D9-4CA6-BD09-876B0959DB6C}" type="presParOf" srcId="{0E4E688A-B598-4139-8608-B862CD51ECEB}" destId="{0F0BD40E-6B15-486F-BD0D-31E573D3190E}" srcOrd="5" destOrd="0" presId="urn:microsoft.com/office/officeart/2005/8/layout/radial6"/>
    <dgm:cxn modelId="{2F631FD8-0ED2-41CF-AAE8-F3FA11A79ADA}" type="presParOf" srcId="{0E4E688A-B598-4139-8608-B862CD51ECEB}" destId="{956DB9FF-9358-43C2-8FE5-20D8D2A6E5AB}" srcOrd="6" destOrd="0" presId="urn:microsoft.com/office/officeart/2005/8/layout/radial6"/>
    <dgm:cxn modelId="{8D3E41AA-8C96-4B01-9FC7-0E90F71F16A6}" type="presParOf" srcId="{0E4E688A-B598-4139-8608-B862CD51ECEB}" destId="{0F9BB876-B6D6-483B-B469-355635A523E5}" srcOrd="7" destOrd="0" presId="urn:microsoft.com/office/officeart/2005/8/layout/radial6"/>
    <dgm:cxn modelId="{85FB8AAA-2779-447F-8639-0B2939480227}" type="presParOf" srcId="{0E4E688A-B598-4139-8608-B862CD51ECEB}" destId="{3DC00E83-601D-4A49-BAFF-A16A1BC6BBB7}" srcOrd="8" destOrd="0" presId="urn:microsoft.com/office/officeart/2005/8/layout/radial6"/>
    <dgm:cxn modelId="{D2F4EB2C-3B0C-4B5D-A568-0B1589BF466B}" type="presParOf" srcId="{0E4E688A-B598-4139-8608-B862CD51ECEB}" destId="{736FF18C-CBA6-4582-87FE-E0F369A50477}" srcOrd="9" destOrd="0" presId="urn:microsoft.com/office/officeart/2005/8/layout/radial6"/>
    <dgm:cxn modelId="{F4785905-E1DC-4D07-9F13-BE529C191316}" type="presParOf" srcId="{0E4E688A-B598-4139-8608-B862CD51ECEB}" destId="{9E0A2203-3909-47F6-8C6C-3E974AE804A1}" srcOrd="10" destOrd="0" presId="urn:microsoft.com/office/officeart/2005/8/layout/radial6"/>
    <dgm:cxn modelId="{A52D7678-7C2B-4B7F-B253-F11E4241C6C8}" type="presParOf" srcId="{0E4E688A-B598-4139-8608-B862CD51ECEB}" destId="{7CCB648D-3B41-4EBF-A4F7-6B8576FF1199}" srcOrd="11" destOrd="0" presId="urn:microsoft.com/office/officeart/2005/8/layout/radial6"/>
    <dgm:cxn modelId="{E0F472A8-7123-4EA8-859D-EDCE3741943F}" type="presParOf" srcId="{0E4E688A-B598-4139-8608-B862CD51ECEB}" destId="{AF578870-D26D-4213-8A2E-FBD6EA07FD08}" srcOrd="12" destOrd="0" presId="urn:microsoft.com/office/officeart/2005/8/layout/radial6"/>
    <dgm:cxn modelId="{5E362704-90A8-4129-9E4D-C8C82AFFA3AC}" type="presParOf" srcId="{0E4E688A-B598-4139-8608-B862CD51ECEB}" destId="{149B49E1-AB09-478C-B0A5-62FE80D92097}" srcOrd="13" destOrd="0" presId="urn:microsoft.com/office/officeart/2005/8/layout/radial6"/>
    <dgm:cxn modelId="{8BCC4134-66FA-4834-BA31-528F41ED4B0E}" type="presParOf" srcId="{0E4E688A-B598-4139-8608-B862CD51ECEB}" destId="{3F2A45A3-06F5-4A54-B02E-2AA5BC71C4DA}" srcOrd="14" destOrd="0" presId="urn:microsoft.com/office/officeart/2005/8/layout/radial6"/>
    <dgm:cxn modelId="{641097DA-CB38-497C-BD0C-D9FBE80ADF3C}" type="presParOf" srcId="{0E4E688A-B598-4139-8608-B862CD51ECEB}" destId="{B47C87C3-9F42-4125-8828-7B7022B1DF17}" srcOrd="15" destOrd="0" presId="urn:microsoft.com/office/officeart/2005/8/layout/radial6"/>
    <dgm:cxn modelId="{CDB8B232-79DC-46BC-848B-FF884BC1655C}" type="presParOf" srcId="{0E4E688A-B598-4139-8608-B862CD51ECEB}" destId="{E3AC8B98-6344-41B6-9BD9-3FA90FE37001}" srcOrd="16" destOrd="0" presId="urn:microsoft.com/office/officeart/2005/8/layout/radial6"/>
    <dgm:cxn modelId="{1C211B9D-6E0B-4B7C-A4DC-2D4E63E4E536}" type="presParOf" srcId="{0E4E688A-B598-4139-8608-B862CD51ECEB}" destId="{6E6CC6F7-3AA3-436F-8837-4F36E91025DD}" srcOrd="17" destOrd="0" presId="urn:microsoft.com/office/officeart/2005/8/layout/radial6"/>
    <dgm:cxn modelId="{06B590AF-24C8-4D9E-8721-89333A88ACA7}" type="presParOf" srcId="{0E4E688A-B598-4139-8608-B862CD51ECEB}" destId="{96DB2EDF-DB51-4440-9DDF-D7B61FA2D68A}" srcOrd="18" destOrd="0" presId="urn:microsoft.com/office/officeart/2005/8/layout/radial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26BF72-5739-4EEE-AA57-41857FC3C3D0}" type="doc">
      <dgm:prSet loTypeId="urn:microsoft.com/office/officeart/2005/8/layout/radial6" loCatId="cycle" qsTypeId="urn:microsoft.com/office/officeart/2005/8/quickstyle/simple1" qsCatId="simple" csTypeId="urn:microsoft.com/office/officeart/2005/8/colors/colorful1#2" csCatId="colorful" phldr="1"/>
      <dgm:spPr/>
      <dgm:t>
        <a:bodyPr/>
        <a:lstStyle/>
        <a:p>
          <a:endParaRPr lang="en-US"/>
        </a:p>
      </dgm:t>
    </dgm:pt>
    <dgm:pt modelId="{90ABFC25-8371-40B4-B1F9-F4C822246D7A}">
      <dgm:prSet phldrT="[Text]" custT="1"/>
      <dgm:spPr/>
      <dgm:t>
        <a:bodyPr/>
        <a:lstStyle/>
        <a:p>
          <a:r>
            <a:rPr lang="en-US" sz="1800" b="1" dirty="0" err="1" smtClean="0"/>
            <a:t>Bagi</a:t>
          </a:r>
          <a:r>
            <a:rPr lang="en-US" sz="1800" b="1" dirty="0" smtClean="0"/>
            <a:t> </a:t>
          </a:r>
          <a:r>
            <a:rPr lang="en-US" sz="1800" b="1" dirty="0" err="1" smtClean="0"/>
            <a:t>pekerja</a:t>
          </a:r>
          <a:r>
            <a:rPr lang="en-US" sz="1800" b="1" dirty="0" smtClean="0"/>
            <a:t> &amp; </a:t>
          </a:r>
          <a:r>
            <a:rPr lang="en-US" sz="1800" b="1" dirty="0" err="1" smtClean="0"/>
            <a:t>masy</a:t>
          </a:r>
          <a:r>
            <a:rPr lang="en-US" sz="1800" b="1" dirty="0" smtClean="0"/>
            <a:t>.</a:t>
          </a:r>
          <a:endParaRPr lang="en-US" sz="1800" b="1" dirty="0"/>
        </a:p>
      </dgm:t>
    </dgm:pt>
    <dgm:pt modelId="{BD35C57C-D51D-409B-A59F-82C60041ADFA}" type="parTrans" cxnId="{9BA51856-1D9D-48D2-BE8D-BEB8197CE0C7}">
      <dgm:prSet/>
      <dgm:spPr/>
      <dgm:t>
        <a:bodyPr/>
        <a:lstStyle/>
        <a:p>
          <a:endParaRPr lang="en-US"/>
        </a:p>
      </dgm:t>
    </dgm:pt>
    <dgm:pt modelId="{439C9B34-F061-4637-AB02-6CF8195293DC}" type="sibTrans" cxnId="{9BA51856-1D9D-48D2-BE8D-BEB8197CE0C7}">
      <dgm:prSet/>
      <dgm:spPr/>
      <dgm:t>
        <a:bodyPr/>
        <a:lstStyle/>
        <a:p>
          <a:endParaRPr lang="en-US"/>
        </a:p>
      </dgm:t>
    </dgm:pt>
    <dgm:pt modelId="{9D9A70D1-EAEC-4647-B833-BDD6F3B8D91A}">
      <dgm:prSet phldrT="[Text]" custT="1"/>
      <dgm:spPr/>
      <dgm:t>
        <a:bodyPr/>
        <a:lstStyle/>
        <a:p>
          <a:r>
            <a:rPr lang="en-US" sz="1600" b="1" dirty="0" smtClean="0">
              <a:solidFill>
                <a:schemeClr val="tx1"/>
              </a:solidFill>
              <a:latin typeface="Times New Roman"/>
              <a:cs typeface="Times New Roman"/>
            </a:rPr>
            <a:t>↑ </a:t>
          </a:r>
          <a:r>
            <a:rPr lang="en-US" sz="1600" b="1" dirty="0" err="1" smtClean="0">
              <a:solidFill>
                <a:schemeClr val="tx1"/>
              </a:solidFill>
              <a:latin typeface="Times New Roman"/>
              <a:cs typeface="Times New Roman"/>
            </a:rPr>
            <a:t>percaya</a:t>
          </a:r>
          <a:r>
            <a:rPr lang="en-US" sz="1600" b="1" dirty="0" smtClean="0">
              <a:solidFill>
                <a:schemeClr val="tx1"/>
              </a:solidFill>
              <a:latin typeface="Times New Roman"/>
              <a:cs typeface="Times New Roman"/>
            </a:rPr>
            <a:t> </a:t>
          </a:r>
          <a:r>
            <a:rPr lang="en-US" sz="1600" b="1" dirty="0" err="1" smtClean="0">
              <a:solidFill>
                <a:schemeClr val="tx1"/>
              </a:solidFill>
              <a:latin typeface="Times New Roman"/>
              <a:cs typeface="Times New Roman"/>
            </a:rPr>
            <a:t>diri</a:t>
          </a:r>
          <a:endParaRPr lang="en-US" sz="1600" b="1" dirty="0">
            <a:solidFill>
              <a:schemeClr val="tx1"/>
            </a:solidFill>
          </a:endParaRPr>
        </a:p>
      </dgm:t>
    </dgm:pt>
    <dgm:pt modelId="{F9AF1AF8-7DF3-4F9D-8F6C-8E82679720CE}" type="parTrans" cxnId="{D796AA6A-6AF6-472C-80D2-BFCBCA87E202}">
      <dgm:prSet/>
      <dgm:spPr/>
      <dgm:t>
        <a:bodyPr/>
        <a:lstStyle/>
        <a:p>
          <a:endParaRPr lang="en-US"/>
        </a:p>
      </dgm:t>
    </dgm:pt>
    <dgm:pt modelId="{29C4F329-56B7-4F1B-BA05-34BBFA7EBB01}" type="sibTrans" cxnId="{D796AA6A-6AF6-472C-80D2-BFCBCA87E202}">
      <dgm:prSet/>
      <dgm:spPr/>
      <dgm:t>
        <a:bodyPr/>
        <a:lstStyle/>
        <a:p>
          <a:endParaRPr lang="en-US"/>
        </a:p>
      </dgm:t>
    </dgm:pt>
    <dgm:pt modelId="{A7F6EEC2-62B8-4266-A011-BBAD3A04F072}">
      <dgm:prSet phldrT="[Text]" custT="1"/>
      <dgm:spPr/>
      <dgm:t>
        <a:bodyPr/>
        <a:lstStyle/>
        <a:p>
          <a:r>
            <a:rPr lang="en-US" sz="1600" dirty="0" smtClean="0">
              <a:solidFill>
                <a:schemeClr val="tx1"/>
              </a:solidFill>
              <a:latin typeface="Times New Roman"/>
              <a:cs typeface="Times New Roman"/>
            </a:rPr>
            <a:t>↑ </a:t>
          </a:r>
          <a:r>
            <a:rPr lang="en-US" sz="1600" dirty="0" err="1" smtClean="0">
              <a:solidFill>
                <a:schemeClr val="tx1"/>
              </a:solidFill>
              <a:latin typeface="Times New Roman"/>
              <a:cs typeface="Times New Roman"/>
            </a:rPr>
            <a:t>semangat</a:t>
          </a:r>
          <a:r>
            <a:rPr lang="en-US" sz="1600" dirty="0" smtClean="0">
              <a:solidFill>
                <a:schemeClr val="tx1"/>
              </a:solidFill>
              <a:latin typeface="Times New Roman"/>
              <a:cs typeface="Times New Roman"/>
            </a:rPr>
            <a:t> </a:t>
          </a:r>
          <a:r>
            <a:rPr lang="en-US" sz="1600" dirty="0" err="1" smtClean="0">
              <a:solidFill>
                <a:schemeClr val="tx1"/>
              </a:solidFill>
              <a:latin typeface="Times New Roman"/>
              <a:cs typeface="Times New Roman"/>
            </a:rPr>
            <a:t>kerja</a:t>
          </a:r>
          <a:endParaRPr lang="en-US" sz="1600" dirty="0">
            <a:solidFill>
              <a:schemeClr val="tx1"/>
            </a:solidFill>
          </a:endParaRPr>
        </a:p>
      </dgm:t>
    </dgm:pt>
    <dgm:pt modelId="{DB0FCD28-14AF-4D13-ABE1-F69D16A1632D}" type="parTrans" cxnId="{FF2730B8-6F8F-46E7-A943-F06858590195}">
      <dgm:prSet/>
      <dgm:spPr/>
      <dgm:t>
        <a:bodyPr/>
        <a:lstStyle/>
        <a:p>
          <a:endParaRPr lang="en-US"/>
        </a:p>
      </dgm:t>
    </dgm:pt>
    <dgm:pt modelId="{EB50438A-37A8-425C-AB48-4D3FA6DC80E0}" type="sibTrans" cxnId="{FF2730B8-6F8F-46E7-A943-F06858590195}">
      <dgm:prSet/>
      <dgm:spPr/>
      <dgm:t>
        <a:bodyPr/>
        <a:lstStyle/>
        <a:p>
          <a:endParaRPr lang="en-US"/>
        </a:p>
      </dgm:t>
    </dgm:pt>
    <dgm:pt modelId="{DEC7EA37-A8CA-4827-8A45-4D3FD02A6C6D}">
      <dgm:prSet phldrT="[Text]" custT="1"/>
      <dgm:spPr/>
      <dgm:t>
        <a:bodyPr/>
        <a:lstStyle/>
        <a:p>
          <a:r>
            <a:rPr lang="en-US" sz="1600" b="1" dirty="0" smtClean="0">
              <a:solidFill>
                <a:schemeClr val="tx1"/>
              </a:solidFill>
              <a:latin typeface="Times New Roman"/>
              <a:cs typeface="Times New Roman"/>
            </a:rPr>
            <a:t>↓ </a:t>
          </a:r>
          <a:r>
            <a:rPr lang="en-US" sz="1600" dirty="0" smtClean="0">
              <a:solidFill>
                <a:schemeClr val="tx1"/>
              </a:solidFill>
              <a:latin typeface="Times New Roman"/>
              <a:cs typeface="Times New Roman"/>
            </a:rPr>
            <a:t>stress</a:t>
          </a:r>
          <a:endParaRPr lang="en-US" sz="1600" dirty="0">
            <a:solidFill>
              <a:schemeClr val="tx1"/>
            </a:solidFill>
          </a:endParaRPr>
        </a:p>
      </dgm:t>
    </dgm:pt>
    <dgm:pt modelId="{57BDD01F-7532-497B-BBEF-2AD11C31197F}" type="parTrans" cxnId="{1D261537-4FD7-4609-AF12-C186F1686B7A}">
      <dgm:prSet/>
      <dgm:spPr/>
      <dgm:t>
        <a:bodyPr/>
        <a:lstStyle/>
        <a:p>
          <a:endParaRPr lang="en-US"/>
        </a:p>
      </dgm:t>
    </dgm:pt>
    <dgm:pt modelId="{8D7EB90C-7967-4BE8-8EC6-BFF6F1DD8302}" type="sibTrans" cxnId="{1D261537-4FD7-4609-AF12-C186F1686B7A}">
      <dgm:prSet/>
      <dgm:spPr/>
      <dgm:t>
        <a:bodyPr/>
        <a:lstStyle/>
        <a:p>
          <a:endParaRPr lang="en-US"/>
        </a:p>
      </dgm:t>
    </dgm:pt>
    <dgm:pt modelId="{BD12D250-DE24-4533-AFCE-069006DC5B64}">
      <dgm:prSet custT="1"/>
      <dgm:spPr/>
      <dgm:t>
        <a:bodyPr/>
        <a:lstStyle/>
        <a:p>
          <a:r>
            <a:rPr lang="en-US" sz="1600" dirty="0" smtClean="0">
              <a:solidFill>
                <a:schemeClr val="tx1"/>
              </a:solidFill>
              <a:latin typeface="Times New Roman"/>
              <a:cs typeface="Times New Roman"/>
            </a:rPr>
            <a:t>↑ </a:t>
          </a:r>
          <a:r>
            <a:rPr lang="en-US" sz="1600" dirty="0" err="1" smtClean="0">
              <a:solidFill>
                <a:schemeClr val="tx1"/>
              </a:solidFill>
              <a:latin typeface="Times New Roman"/>
              <a:cs typeface="Times New Roman"/>
            </a:rPr>
            <a:t>kesehatan</a:t>
          </a:r>
          <a:endParaRPr lang="en-US" sz="1600" dirty="0">
            <a:solidFill>
              <a:schemeClr val="tx1"/>
            </a:solidFill>
          </a:endParaRPr>
        </a:p>
      </dgm:t>
    </dgm:pt>
    <dgm:pt modelId="{AF1E4A0A-EB8D-4E7B-8DD6-A0B146DB8D82}" type="parTrans" cxnId="{D8749073-2D0A-40B7-BB19-F6D3F23A0F86}">
      <dgm:prSet/>
      <dgm:spPr/>
      <dgm:t>
        <a:bodyPr/>
        <a:lstStyle/>
        <a:p>
          <a:endParaRPr lang="en-US"/>
        </a:p>
      </dgm:t>
    </dgm:pt>
    <dgm:pt modelId="{E14DF44A-E92B-46D9-BB00-9A172B765DB3}" type="sibTrans" cxnId="{D8749073-2D0A-40B7-BB19-F6D3F23A0F86}">
      <dgm:prSet/>
      <dgm:spPr/>
      <dgm:t>
        <a:bodyPr/>
        <a:lstStyle/>
        <a:p>
          <a:endParaRPr lang="en-US"/>
        </a:p>
      </dgm:t>
    </dgm:pt>
    <dgm:pt modelId="{713B366F-193F-4884-8114-F76D1DA0491E}">
      <dgm:prSet custT="1"/>
      <dgm:spPr/>
      <dgm:t>
        <a:bodyPr/>
        <a:lstStyle/>
        <a:p>
          <a:r>
            <a:rPr lang="en-US" sz="1600" dirty="0" smtClean="0">
              <a:solidFill>
                <a:schemeClr val="tx1"/>
              </a:solidFill>
              <a:latin typeface="Times New Roman"/>
              <a:cs typeface="Times New Roman"/>
            </a:rPr>
            <a:t>↑ </a:t>
          </a:r>
          <a:r>
            <a:rPr lang="en-US" sz="1600" dirty="0" err="1" smtClean="0">
              <a:solidFill>
                <a:schemeClr val="tx1"/>
              </a:solidFill>
            </a:rPr>
            <a:t>pengetahuan</a:t>
          </a:r>
          <a:endParaRPr lang="en-US" sz="1600" dirty="0">
            <a:solidFill>
              <a:schemeClr val="tx1"/>
            </a:solidFill>
          </a:endParaRPr>
        </a:p>
      </dgm:t>
    </dgm:pt>
    <dgm:pt modelId="{E27B83C9-ACEC-4CB9-8EB8-7323BD59A1A1}" type="parTrans" cxnId="{57874452-EE43-4B6D-AFC0-A48A3B60CE5A}">
      <dgm:prSet/>
      <dgm:spPr/>
      <dgm:t>
        <a:bodyPr/>
        <a:lstStyle/>
        <a:p>
          <a:endParaRPr lang="en-US"/>
        </a:p>
      </dgm:t>
    </dgm:pt>
    <dgm:pt modelId="{738AA93F-EE32-40F7-9654-3C85F00C70AB}" type="sibTrans" cxnId="{57874452-EE43-4B6D-AFC0-A48A3B60CE5A}">
      <dgm:prSet/>
      <dgm:spPr/>
      <dgm:t>
        <a:bodyPr/>
        <a:lstStyle/>
        <a:p>
          <a:endParaRPr lang="en-US"/>
        </a:p>
      </dgm:t>
    </dgm:pt>
    <dgm:pt modelId="{0E4E688A-B598-4139-8608-B862CD51ECEB}" type="pres">
      <dgm:prSet presAssocID="{CD26BF72-5739-4EEE-AA57-41857FC3C3D0}" presName="Name0" presStyleCnt="0">
        <dgm:presLayoutVars>
          <dgm:chMax val="1"/>
          <dgm:dir/>
          <dgm:animLvl val="ctr"/>
          <dgm:resizeHandles val="exact"/>
        </dgm:presLayoutVars>
      </dgm:prSet>
      <dgm:spPr/>
      <dgm:t>
        <a:bodyPr/>
        <a:lstStyle/>
        <a:p>
          <a:endParaRPr lang="en-US"/>
        </a:p>
      </dgm:t>
    </dgm:pt>
    <dgm:pt modelId="{1FC6EEDD-9092-48D3-90C3-EC3254ECCF98}" type="pres">
      <dgm:prSet presAssocID="{90ABFC25-8371-40B4-B1F9-F4C822246D7A}" presName="centerShape" presStyleLbl="node0" presStyleIdx="0" presStyleCnt="1"/>
      <dgm:spPr/>
      <dgm:t>
        <a:bodyPr/>
        <a:lstStyle/>
        <a:p>
          <a:endParaRPr lang="en-US"/>
        </a:p>
      </dgm:t>
    </dgm:pt>
    <dgm:pt modelId="{457ABF78-403F-46B5-941D-81EC6FA47960}" type="pres">
      <dgm:prSet presAssocID="{9D9A70D1-EAEC-4647-B833-BDD6F3B8D91A}" presName="node" presStyleLbl="node1" presStyleIdx="0" presStyleCnt="5">
        <dgm:presLayoutVars>
          <dgm:bulletEnabled val="1"/>
        </dgm:presLayoutVars>
      </dgm:prSet>
      <dgm:spPr/>
      <dgm:t>
        <a:bodyPr/>
        <a:lstStyle/>
        <a:p>
          <a:endParaRPr lang="en-US"/>
        </a:p>
      </dgm:t>
    </dgm:pt>
    <dgm:pt modelId="{887B5B00-EA73-49B8-9D98-B226B18A1564}" type="pres">
      <dgm:prSet presAssocID="{9D9A70D1-EAEC-4647-B833-BDD6F3B8D91A}" presName="dummy" presStyleCnt="0"/>
      <dgm:spPr/>
    </dgm:pt>
    <dgm:pt modelId="{DF758596-9305-4961-9034-2B2C44D7A37E}" type="pres">
      <dgm:prSet presAssocID="{29C4F329-56B7-4F1B-BA05-34BBFA7EBB01}" presName="sibTrans" presStyleLbl="sibTrans2D1" presStyleIdx="0" presStyleCnt="5"/>
      <dgm:spPr/>
      <dgm:t>
        <a:bodyPr/>
        <a:lstStyle/>
        <a:p>
          <a:endParaRPr lang="en-US"/>
        </a:p>
      </dgm:t>
    </dgm:pt>
    <dgm:pt modelId="{DFD95D89-C899-462F-A4F1-78B8B2C02546}" type="pres">
      <dgm:prSet presAssocID="{BD12D250-DE24-4533-AFCE-069006DC5B64}" presName="node" presStyleLbl="node1" presStyleIdx="1" presStyleCnt="5">
        <dgm:presLayoutVars>
          <dgm:bulletEnabled val="1"/>
        </dgm:presLayoutVars>
      </dgm:prSet>
      <dgm:spPr/>
      <dgm:t>
        <a:bodyPr/>
        <a:lstStyle/>
        <a:p>
          <a:endParaRPr lang="en-US"/>
        </a:p>
      </dgm:t>
    </dgm:pt>
    <dgm:pt modelId="{0F0BD40E-6B15-486F-BD0D-31E573D3190E}" type="pres">
      <dgm:prSet presAssocID="{BD12D250-DE24-4533-AFCE-069006DC5B64}" presName="dummy" presStyleCnt="0"/>
      <dgm:spPr/>
    </dgm:pt>
    <dgm:pt modelId="{956DB9FF-9358-43C2-8FE5-20D8D2A6E5AB}" type="pres">
      <dgm:prSet presAssocID="{E14DF44A-E92B-46D9-BB00-9A172B765DB3}" presName="sibTrans" presStyleLbl="sibTrans2D1" presStyleIdx="1" presStyleCnt="5"/>
      <dgm:spPr/>
      <dgm:t>
        <a:bodyPr/>
        <a:lstStyle/>
        <a:p>
          <a:endParaRPr lang="en-US"/>
        </a:p>
      </dgm:t>
    </dgm:pt>
    <dgm:pt modelId="{0F9BB876-B6D6-483B-B469-355635A523E5}" type="pres">
      <dgm:prSet presAssocID="{713B366F-193F-4884-8114-F76D1DA0491E}" presName="node" presStyleLbl="node1" presStyleIdx="2" presStyleCnt="5">
        <dgm:presLayoutVars>
          <dgm:bulletEnabled val="1"/>
        </dgm:presLayoutVars>
      </dgm:prSet>
      <dgm:spPr/>
      <dgm:t>
        <a:bodyPr/>
        <a:lstStyle/>
        <a:p>
          <a:endParaRPr lang="en-US"/>
        </a:p>
      </dgm:t>
    </dgm:pt>
    <dgm:pt modelId="{3DC00E83-601D-4A49-BAFF-A16A1BC6BBB7}" type="pres">
      <dgm:prSet presAssocID="{713B366F-193F-4884-8114-F76D1DA0491E}" presName="dummy" presStyleCnt="0"/>
      <dgm:spPr/>
    </dgm:pt>
    <dgm:pt modelId="{736FF18C-CBA6-4582-87FE-E0F369A50477}" type="pres">
      <dgm:prSet presAssocID="{738AA93F-EE32-40F7-9654-3C85F00C70AB}" presName="sibTrans" presStyleLbl="sibTrans2D1" presStyleIdx="2" presStyleCnt="5"/>
      <dgm:spPr/>
      <dgm:t>
        <a:bodyPr/>
        <a:lstStyle/>
        <a:p>
          <a:endParaRPr lang="en-US"/>
        </a:p>
      </dgm:t>
    </dgm:pt>
    <dgm:pt modelId="{149B49E1-AB09-478C-B0A5-62FE80D92097}" type="pres">
      <dgm:prSet presAssocID="{A7F6EEC2-62B8-4266-A011-BBAD3A04F072}" presName="node" presStyleLbl="node1" presStyleIdx="3" presStyleCnt="5">
        <dgm:presLayoutVars>
          <dgm:bulletEnabled val="1"/>
        </dgm:presLayoutVars>
      </dgm:prSet>
      <dgm:spPr/>
      <dgm:t>
        <a:bodyPr/>
        <a:lstStyle/>
        <a:p>
          <a:endParaRPr lang="en-US"/>
        </a:p>
      </dgm:t>
    </dgm:pt>
    <dgm:pt modelId="{3F2A45A3-06F5-4A54-B02E-2AA5BC71C4DA}" type="pres">
      <dgm:prSet presAssocID="{A7F6EEC2-62B8-4266-A011-BBAD3A04F072}" presName="dummy" presStyleCnt="0"/>
      <dgm:spPr/>
    </dgm:pt>
    <dgm:pt modelId="{B47C87C3-9F42-4125-8828-7B7022B1DF17}" type="pres">
      <dgm:prSet presAssocID="{EB50438A-37A8-425C-AB48-4D3FA6DC80E0}" presName="sibTrans" presStyleLbl="sibTrans2D1" presStyleIdx="3" presStyleCnt="5"/>
      <dgm:spPr/>
      <dgm:t>
        <a:bodyPr/>
        <a:lstStyle/>
        <a:p>
          <a:endParaRPr lang="en-US"/>
        </a:p>
      </dgm:t>
    </dgm:pt>
    <dgm:pt modelId="{E3AC8B98-6344-41B6-9BD9-3FA90FE37001}" type="pres">
      <dgm:prSet presAssocID="{DEC7EA37-A8CA-4827-8A45-4D3FD02A6C6D}" presName="node" presStyleLbl="node1" presStyleIdx="4" presStyleCnt="5">
        <dgm:presLayoutVars>
          <dgm:bulletEnabled val="1"/>
        </dgm:presLayoutVars>
      </dgm:prSet>
      <dgm:spPr/>
      <dgm:t>
        <a:bodyPr/>
        <a:lstStyle/>
        <a:p>
          <a:endParaRPr lang="en-US"/>
        </a:p>
      </dgm:t>
    </dgm:pt>
    <dgm:pt modelId="{6E6CC6F7-3AA3-436F-8837-4F36E91025DD}" type="pres">
      <dgm:prSet presAssocID="{DEC7EA37-A8CA-4827-8A45-4D3FD02A6C6D}" presName="dummy" presStyleCnt="0"/>
      <dgm:spPr/>
    </dgm:pt>
    <dgm:pt modelId="{96DB2EDF-DB51-4440-9DDF-D7B61FA2D68A}" type="pres">
      <dgm:prSet presAssocID="{8D7EB90C-7967-4BE8-8EC6-BFF6F1DD8302}" presName="sibTrans" presStyleLbl="sibTrans2D1" presStyleIdx="4" presStyleCnt="5"/>
      <dgm:spPr/>
      <dgm:t>
        <a:bodyPr/>
        <a:lstStyle/>
        <a:p>
          <a:endParaRPr lang="en-US"/>
        </a:p>
      </dgm:t>
    </dgm:pt>
  </dgm:ptLst>
  <dgm:cxnLst>
    <dgm:cxn modelId="{A1357657-E4B5-452D-9E54-5D517C51C662}" type="presOf" srcId="{CD26BF72-5739-4EEE-AA57-41857FC3C3D0}" destId="{0E4E688A-B598-4139-8608-B862CD51ECEB}" srcOrd="0" destOrd="0" presId="urn:microsoft.com/office/officeart/2005/8/layout/radial6"/>
    <dgm:cxn modelId="{618AC4ED-65DB-4DBD-A0E0-F7B2BDDA4A32}" type="presOf" srcId="{8D7EB90C-7967-4BE8-8EC6-BFF6F1DD8302}" destId="{96DB2EDF-DB51-4440-9DDF-D7B61FA2D68A}" srcOrd="0" destOrd="0" presId="urn:microsoft.com/office/officeart/2005/8/layout/radial6"/>
    <dgm:cxn modelId="{5C5D88AC-D65B-4B15-A915-99B641A16D68}" type="presOf" srcId="{9D9A70D1-EAEC-4647-B833-BDD6F3B8D91A}" destId="{457ABF78-403F-46B5-941D-81EC6FA47960}" srcOrd="0" destOrd="0" presId="urn:microsoft.com/office/officeart/2005/8/layout/radial6"/>
    <dgm:cxn modelId="{D8749073-2D0A-40B7-BB19-F6D3F23A0F86}" srcId="{90ABFC25-8371-40B4-B1F9-F4C822246D7A}" destId="{BD12D250-DE24-4533-AFCE-069006DC5B64}" srcOrd="1" destOrd="0" parTransId="{AF1E4A0A-EB8D-4E7B-8DD6-A0B146DB8D82}" sibTransId="{E14DF44A-E92B-46D9-BB00-9A172B765DB3}"/>
    <dgm:cxn modelId="{53848911-4B40-450F-AED6-C6558DB19C65}" type="presOf" srcId="{90ABFC25-8371-40B4-B1F9-F4C822246D7A}" destId="{1FC6EEDD-9092-48D3-90C3-EC3254ECCF98}" srcOrd="0" destOrd="0" presId="urn:microsoft.com/office/officeart/2005/8/layout/radial6"/>
    <dgm:cxn modelId="{C8EE2475-21D6-4655-9904-98F3C7FFA1B3}" type="presOf" srcId="{713B366F-193F-4884-8114-F76D1DA0491E}" destId="{0F9BB876-B6D6-483B-B469-355635A523E5}" srcOrd="0" destOrd="0" presId="urn:microsoft.com/office/officeart/2005/8/layout/radial6"/>
    <dgm:cxn modelId="{24DD2A7D-21AD-419C-B917-267E265C35BE}" type="presOf" srcId="{EB50438A-37A8-425C-AB48-4D3FA6DC80E0}" destId="{B47C87C3-9F42-4125-8828-7B7022B1DF17}" srcOrd="0" destOrd="0" presId="urn:microsoft.com/office/officeart/2005/8/layout/radial6"/>
    <dgm:cxn modelId="{F43DF611-36A7-4F9F-8B16-222470EBA563}" type="presOf" srcId="{E14DF44A-E92B-46D9-BB00-9A172B765DB3}" destId="{956DB9FF-9358-43C2-8FE5-20D8D2A6E5AB}" srcOrd="0" destOrd="0" presId="urn:microsoft.com/office/officeart/2005/8/layout/radial6"/>
    <dgm:cxn modelId="{6AC3325C-54C0-4858-B212-B8983DC58BA6}" type="presOf" srcId="{BD12D250-DE24-4533-AFCE-069006DC5B64}" destId="{DFD95D89-C899-462F-A4F1-78B8B2C02546}" srcOrd="0" destOrd="0" presId="urn:microsoft.com/office/officeart/2005/8/layout/radial6"/>
    <dgm:cxn modelId="{1D261537-4FD7-4609-AF12-C186F1686B7A}" srcId="{90ABFC25-8371-40B4-B1F9-F4C822246D7A}" destId="{DEC7EA37-A8CA-4827-8A45-4D3FD02A6C6D}" srcOrd="4" destOrd="0" parTransId="{57BDD01F-7532-497B-BBEF-2AD11C31197F}" sibTransId="{8D7EB90C-7967-4BE8-8EC6-BFF6F1DD8302}"/>
    <dgm:cxn modelId="{8BA50E3B-488E-4C17-84C4-69E65726949B}" type="presOf" srcId="{29C4F329-56B7-4F1B-BA05-34BBFA7EBB01}" destId="{DF758596-9305-4961-9034-2B2C44D7A37E}" srcOrd="0" destOrd="0" presId="urn:microsoft.com/office/officeart/2005/8/layout/radial6"/>
    <dgm:cxn modelId="{EC86DFAE-449F-49FD-8B77-0F38336CDA3A}" type="presOf" srcId="{DEC7EA37-A8CA-4827-8A45-4D3FD02A6C6D}" destId="{E3AC8B98-6344-41B6-9BD9-3FA90FE37001}" srcOrd="0" destOrd="0" presId="urn:microsoft.com/office/officeart/2005/8/layout/radial6"/>
    <dgm:cxn modelId="{BAD32B02-3E64-492A-8C0B-45C2BFD7452D}" type="presOf" srcId="{738AA93F-EE32-40F7-9654-3C85F00C70AB}" destId="{736FF18C-CBA6-4582-87FE-E0F369A50477}" srcOrd="0" destOrd="0" presId="urn:microsoft.com/office/officeart/2005/8/layout/radial6"/>
    <dgm:cxn modelId="{57874452-EE43-4B6D-AFC0-A48A3B60CE5A}" srcId="{90ABFC25-8371-40B4-B1F9-F4C822246D7A}" destId="{713B366F-193F-4884-8114-F76D1DA0491E}" srcOrd="2" destOrd="0" parTransId="{E27B83C9-ACEC-4CB9-8EB8-7323BD59A1A1}" sibTransId="{738AA93F-EE32-40F7-9654-3C85F00C70AB}"/>
    <dgm:cxn modelId="{D796AA6A-6AF6-472C-80D2-BFCBCA87E202}" srcId="{90ABFC25-8371-40B4-B1F9-F4C822246D7A}" destId="{9D9A70D1-EAEC-4647-B833-BDD6F3B8D91A}" srcOrd="0" destOrd="0" parTransId="{F9AF1AF8-7DF3-4F9D-8F6C-8E82679720CE}" sibTransId="{29C4F329-56B7-4F1B-BA05-34BBFA7EBB01}"/>
    <dgm:cxn modelId="{FF2730B8-6F8F-46E7-A943-F06858590195}" srcId="{90ABFC25-8371-40B4-B1F9-F4C822246D7A}" destId="{A7F6EEC2-62B8-4266-A011-BBAD3A04F072}" srcOrd="3" destOrd="0" parTransId="{DB0FCD28-14AF-4D13-ABE1-F69D16A1632D}" sibTransId="{EB50438A-37A8-425C-AB48-4D3FA6DC80E0}"/>
    <dgm:cxn modelId="{9BA51856-1D9D-48D2-BE8D-BEB8197CE0C7}" srcId="{CD26BF72-5739-4EEE-AA57-41857FC3C3D0}" destId="{90ABFC25-8371-40B4-B1F9-F4C822246D7A}" srcOrd="0" destOrd="0" parTransId="{BD35C57C-D51D-409B-A59F-82C60041ADFA}" sibTransId="{439C9B34-F061-4637-AB02-6CF8195293DC}"/>
    <dgm:cxn modelId="{F9A73287-5BB4-48F7-BC7E-0B884380AB20}" type="presOf" srcId="{A7F6EEC2-62B8-4266-A011-BBAD3A04F072}" destId="{149B49E1-AB09-478C-B0A5-62FE80D92097}" srcOrd="0" destOrd="0" presId="urn:microsoft.com/office/officeart/2005/8/layout/radial6"/>
    <dgm:cxn modelId="{B4F93F6D-8FB0-4D2C-937E-682168CDE4F9}" type="presParOf" srcId="{0E4E688A-B598-4139-8608-B862CD51ECEB}" destId="{1FC6EEDD-9092-48D3-90C3-EC3254ECCF98}" srcOrd="0" destOrd="0" presId="urn:microsoft.com/office/officeart/2005/8/layout/radial6"/>
    <dgm:cxn modelId="{4FE6BBA9-9733-43C5-B086-5846056C9DE0}" type="presParOf" srcId="{0E4E688A-B598-4139-8608-B862CD51ECEB}" destId="{457ABF78-403F-46B5-941D-81EC6FA47960}" srcOrd="1" destOrd="0" presId="urn:microsoft.com/office/officeart/2005/8/layout/radial6"/>
    <dgm:cxn modelId="{74EC34E8-4228-4A6C-9DFA-E83BC04F1017}" type="presParOf" srcId="{0E4E688A-B598-4139-8608-B862CD51ECEB}" destId="{887B5B00-EA73-49B8-9D98-B226B18A1564}" srcOrd="2" destOrd="0" presId="urn:microsoft.com/office/officeart/2005/8/layout/radial6"/>
    <dgm:cxn modelId="{70D9C6B0-C48A-4C89-BB80-1A635A2F8519}" type="presParOf" srcId="{0E4E688A-B598-4139-8608-B862CD51ECEB}" destId="{DF758596-9305-4961-9034-2B2C44D7A37E}" srcOrd="3" destOrd="0" presId="urn:microsoft.com/office/officeart/2005/8/layout/radial6"/>
    <dgm:cxn modelId="{14E3D748-6F6B-4811-9195-F59D0D9D7D5B}" type="presParOf" srcId="{0E4E688A-B598-4139-8608-B862CD51ECEB}" destId="{DFD95D89-C899-462F-A4F1-78B8B2C02546}" srcOrd="4" destOrd="0" presId="urn:microsoft.com/office/officeart/2005/8/layout/radial6"/>
    <dgm:cxn modelId="{93456359-540E-4AD0-BD58-96AB141FBCB7}" type="presParOf" srcId="{0E4E688A-B598-4139-8608-B862CD51ECEB}" destId="{0F0BD40E-6B15-486F-BD0D-31E573D3190E}" srcOrd="5" destOrd="0" presId="urn:microsoft.com/office/officeart/2005/8/layout/radial6"/>
    <dgm:cxn modelId="{349A4CB7-ABA4-4D9A-99A0-F2FB02AE3208}" type="presParOf" srcId="{0E4E688A-B598-4139-8608-B862CD51ECEB}" destId="{956DB9FF-9358-43C2-8FE5-20D8D2A6E5AB}" srcOrd="6" destOrd="0" presId="urn:microsoft.com/office/officeart/2005/8/layout/radial6"/>
    <dgm:cxn modelId="{1D30069B-30FD-4079-B922-E57D2A6CA854}" type="presParOf" srcId="{0E4E688A-B598-4139-8608-B862CD51ECEB}" destId="{0F9BB876-B6D6-483B-B469-355635A523E5}" srcOrd="7" destOrd="0" presId="urn:microsoft.com/office/officeart/2005/8/layout/radial6"/>
    <dgm:cxn modelId="{26DD18E1-5A07-4338-BC3A-25F827796D1A}" type="presParOf" srcId="{0E4E688A-B598-4139-8608-B862CD51ECEB}" destId="{3DC00E83-601D-4A49-BAFF-A16A1BC6BBB7}" srcOrd="8" destOrd="0" presId="urn:microsoft.com/office/officeart/2005/8/layout/radial6"/>
    <dgm:cxn modelId="{AF61BDA5-1A27-4BB4-A165-84EF873E0211}" type="presParOf" srcId="{0E4E688A-B598-4139-8608-B862CD51ECEB}" destId="{736FF18C-CBA6-4582-87FE-E0F369A50477}" srcOrd="9" destOrd="0" presId="urn:microsoft.com/office/officeart/2005/8/layout/radial6"/>
    <dgm:cxn modelId="{3A2990FA-D7E6-4950-9409-127E0B822386}" type="presParOf" srcId="{0E4E688A-B598-4139-8608-B862CD51ECEB}" destId="{149B49E1-AB09-478C-B0A5-62FE80D92097}" srcOrd="10" destOrd="0" presId="urn:microsoft.com/office/officeart/2005/8/layout/radial6"/>
    <dgm:cxn modelId="{6543D044-5CC4-406F-8170-17680BB22849}" type="presParOf" srcId="{0E4E688A-B598-4139-8608-B862CD51ECEB}" destId="{3F2A45A3-06F5-4A54-B02E-2AA5BC71C4DA}" srcOrd="11" destOrd="0" presId="urn:microsoft.com/office/officeart/2005/8/layout/radial6"/>
    <dgm:cxn modelId="{087167F5-5CF0-4C6B-BA87-04D3496A232F}" type="presParOf" srcId="{0E4E688A-B598-4139-8608-B862CD51ECEB}" destId="{B47C87C3-9F42-4125-8828-7B7022B1DF17}" srcOrd="12" destOrd="0" presId="urn:microsoft.com/office/officeart/2005/8/layout/radial6"/>
    <dgm:cxn modelId="{EC8CA0C6-B1A0-4616-BDBB-BD40B25087AC}" type="presParOf" srcId="{0E4E688A-B598-4139-8608-B862CD51ECEB}" destId="{E3AC8B98-6344-41B6-9BD9-3FA90FE37001}" srcOrd="13" destOrd="0" presId="urn:microsoft.com/office/officeart/2005/8/layout/radial6"/>
    <dgm:cxn modelId="{C198810D-2C6D-440A-85D6-9F3D9C895909}" type="presParOf" srcId="{0E4E688A-B598-4139-8608-B862CD51ECEB}" destId="{6E6CC6F7-3AA3-436F-8837-4F36E91025DD}" srcOrd="14" destOrd="0" presId="urn:microsoft.com/office/officeart/2005/8/layout/radial6"/>
    <dgm:cxn modelId="{F92B9EEB-95DE-48C1-AA6F-37E85A4F3456}" type="presParOf" srcId="{0E4E688A-B598-4139-8608-B862CD51ECEB}" destId="{96DB2EDF-DB51-4440-9DDF-D7B61FA2D68A}" srcOrd="15" destOrd="0" presId="urn:microsoft.com/office/officeart/2005/8/layout/radial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E1B45-090C-4286-9102-9817DA7315F8}">
      <dsp:nvSpPr>
        <dsp:cNvPr id="0" name=""/>
        <dsp:cNvSpPr/>
      </dsp:nvSpPr>
      <dsp:spPr>
        <a:xfrm>
          <a:off x="0" y="887918"/>
          <a:ext cx="8229600" cy="1247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58216" rIns="638708" bIns="156464" numCol="1" spcCol="1270" anchor="t" anchorCtr="0">
          <a:noAutofit/>
        </a:bodyPr>
        <a:lstStyle/>
        <a:p>
          <a:pPr marL="228600" lvl="1" indent="-228600" algn="l" defTabSz="977900">
            <a:lnSpc>
              <a:spcPct val="90000"/>
            </a:lnSpc>
            <a:spcBef>
              <a:spcPct val="0"/>
            </a:spcBef>
            <a:spcAft>
              <a:spcPct val="15000"/>
            </a:spcAft>
            <a:buChar char="••"/>
          </a:pPr>
          <a:r>
            <a:rPr lang="id-ID" sz="2200" kern="1200" dirty="0" smtClean="0"/>
            <a:t>Kesetaraan jaminan kesehatan dan keselamatan pekerja di sektor formal dan informal</a:t>
          </a:r>
          <a:endParaRPr lang="id-ID" sz="2200" kern="1200" dirty="0"/>
        </a:p>
      </dsp:txBody>
      <dsp:txXfrm>
        <a:off x="0" y="887918"/>
        <a:ext cx="8229600" cy="1247400"/>
      </dsp:txXfrm>
    </dsp:sp>
    <dsp:sp modelId="{F2E516D7-8865-46AE-91DA-36D51A7FA518}">
      <dsp:nvSpPr>
        <dsp:cNvPr id="0" name=""/>
        <dsp:cNvSpPr/>
      </dsp:nvSpPr>
      <dsp:spPr>
        <a:xfrm>
          <a:off x="411480" y="563198"/>
          <a:ext cx="576072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id-ID" sz="2200" kern="1200" dirty="0" smtClean="0"/>
            <a:t>Penguatan perlindungan tenaga kerja </a:t>
          </a:r>
          <a:endParaRPr lang="id-ID" sz="2200" kern="1200" dirty="0"/>
        </a:p>
      </dsp:txBody>
      <dsp:txXfrm>
        <a:off x="443183" y="594901"/>
        <a:ext cx="5697314" cy="586034"/>
      </dsp:txXfrm>
    </dsp:sp>
    <dsp:sp modelId="{4AB14D2D-E96D-4611-9A0A-B02075DAA348}">
      <dsp:nvSpPr>
        <dsp:cNvPr id="0" name=""/>
        <dsp:cNvSpPr/>
      </dsp:nvSpPr>
      <dsp:spPr>
        <a:xfrm>
          <a:off x="0" y="2578838"/>
          <a:ext cx="8229600" cy="1247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58216" rIns="638708" bIns="156464" numCol="1" spcCol="1270" anchor="t" anchorCtr="0">
          <a:noAutofit/>
        </a:bodyPr>
        <a:lstStyle/>
        <a:p>
          <a:pPr marL="228600" lvl="1" indent="-228600" algn="l" defTabSz="977900">
            <a:lnSpc>
              <a:spcPct val="90000"/>
            </a:lnSpc>
            <a:spcBef>
              <a:spcPct val="0"/>
            </a:spcBef>
            <a:spcAft>
              <a:spcPct val="15000"/>
            </a:spcAft>
            <a:buChar char="••"/>
          </a:pPr>
          <a:r>
            <a:rPr lang="id-ID" sz="2200" kern="1200" dirty="0" smtClean="0"/>
            <a:t>Pemberian pendidikan/pelatihan bagi pekerja sektor informal</a:t>
          </a:r>
          <a:endParaRPr lang="id-ID" sz="2200" kern="1200" dirty="0"/>
        </a:p>
      </dsp:txBody>
      <dsp:txXfrm>
        <a:off x="0" y="2578838"/>
        <a:ext cx="8229600" cy="1247400"/>
      </dsp:txXfrm>
    </dsp:sp>
    <dsp:sp modelId="{3B145202-87A8-492D-B86E-093CBF99E232}">
      <dsp:nvSpPr>
        <dsp:cNvPr id="0" name=""/>
        <dsp:cNvSpPr/>
      </dsp:nvSpPr>
      <dsp:spPr>
        <a:xfrm>
          <a:off x="411480" y="2254118"/>
          <a:ext cx="576072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id-ID" sz="2200" kern="1200" dirty="0" smtClean="0"/>
            <a:t>Peningkatan budaya K3 di sektor informal</a:t>
          </a:r>
          <a:endParaRPr lang="id-ID" sz="2200" kern="1200" dirty="0"/>
        </a:p>
      </dsp:txBody>
      <dsp:txXfrm>
        <a:off x="443183" y="2285821"/>
        <a:ext cx="5697314"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B2EDF-DB51-4440-9DDF-D7B61FA2D68A}">
      <dsp:nvSpPr>
        <dsp:cNvPr id="0" name=""/>
        <dsp:cNvSpPr/>
      </dsp:nvSpPr>
      <dsp:spPr>
        <a:xfrm>
          <a:off x="4220737" y="641612"/>
          <a:ext cx="4373772" cy="4373772"/>
        </a:xfrm>
        <a:prstGeom prst="blockArc">
          <a:avLst>
            <a:gd name="adj1" fmla="val 12600000"/>
            <a:gd name="adj2" fmla="val 16200000"/>
            <a:gd name="adj3" fmla="val 453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7C87C3-9F42-4125-8828-7B7022B1DF17}">
      <dsp:nvSpPr>
        <dsp:cNvPr id="0" name=""/>
        <dsp:cNvSpPr/>
      </dsp:nvSpPr>
      <dsp:spPr>
        <a:xfrm>
          <a:off x="4220737" y="641612"/>
          <a:ext cx="4373772" cy="4373772"/>
        </a:xfrm>
        <a:prstGeom prst="blockArc">
          <a:avLst>
            <a:gd name="adj1" fmla="val 9000000"/>
            <a:gd name="adj2" fmla="val 12600000"/>
            <a:gd name="adj3" fmla="val 4535"/>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578870-D26D-4213-8A2E-FBD6EA07FD08}">
      <dsp:nvSpPr>
        <dsp:cNvPr id="0" name=""/>
        <dsp:cNvSpPr/>
      </dsp:nvSpPr>
      <dsp:spPr>
        <a:xfrm>
          <a:off x="4220737" y="641612"/>
          <a:ext cx="4373772" cy="4373772"/>
        </a:xfrm>
        <a:prstGeom prst="blockArc">
          <a:avLst>
            <a:gd name="adj1" fmla="val 5400000"/>
            <a:gd name="adj2" fmla="val 9000000"/>
            <a:gd name="adj3" fmla="val 4535"/>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6FF18C-CBA6-4582-87FE-E0F369A50477}">
      <dsp:nvSpPr>
        <dsp:cNvPr id="0" name=""/>
        <dsp:cNvSpPr/>
      </dsp:nvSpPr>
      <dsp:spPr>
        <a:xfrm>
          <a:off x="4277442" y="642364"/>
          <a:ext cx="4373772" cy="4373772"/>
        </a:xfrm>
        <a:prstGeom prst="blockArc">
          <a:avLst>
            <a:gd name="adj1" fmla="val 1798597"/>
            <a:gd name="adj2" fmla="val 5491218"/>
            <a:gd name="adj3" fmla="val 4535"/>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6DB9FF-9358-43C2-8FE5-20D8D2A6E5AB}">
      <dsp:nvSpPr>
        <dsp:cNvPr id="0" name=""/>
        <dsp:cNvSpPr/>
      </dsp:nvSpPr>
      <dsp:spPr>
        <a:xfrm>
          <a:off x="4250188" y="691072"/>
          <a:ext cx="4373772" cy="4373772"/>
        </a:xfrm>
        <a:prstGeom prst="blockArc">
          <a:avLst>
            <a:gd name="adj1" fmla="val 19707406"/>
            <a:gd name="adj2" fmla="val 1708819"/>
            <a:gd name="adj3" fmla="val 453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758596-9305-4961-9034-2B2C44D7A37E}">
      <dsp:nvSpPr>
        <dsp:cNvPr id="0" name=""/>
        <dsp:cNvSpPr/>
      </dsp:nvSpPr>
      <dsp:spPr>
        <a:xfrm>
          <a:off x="4220737" y="641612"/>
          <a:ext cx="4373772" cy="4373772"/>
        </a:xfrm>
        <a:prstGeom prst="blockArc">
          <a:avLst>
            <a:gd name="adj1" fmla="val 16200000"/>
            <a:gd name="adj2" fmla="val 19800000"/>
            <a:gd name="adj3" fmla="val 453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C6EEDD-9092-48D3-90C3-EC3254ECCF98}">
      <dsp:nvSpPr>
        <dsp:cNvPr id="0" name=""/>
        <dsp:cNvSpPr/>
      </dsp:nvSpPr>
      <dsp:spPr>
        <a:xfrm>
          <a:off x="5423640" y="1844515"/>
          <a:ext cx="1967966" cy="19679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t>Bagi</a:t>
          </a:r>
          <a:r>
            <a:rPr lang="en-US" sz="1800" b="1" kern="1200" dirty="0" smtClean="0"/>
            <a:t> </a:t>
          </a:r>
          <a:r>
            <a:rPr lang="en-US" sz="1800" b="1" kern="1200" dirty="0" err="1" smtClean="0"/>
            <a:t>Manajemen</a:t>
          </a:r>
          <a:endParaRPr lang="en-US" sz="1800" b="1" kern="1200" dirty="0"/>
        </a:p>
      </dsp:txBody>
      <dsp:txXfrm>
        <a:off x="5711842" y="2132717"/>
        <a:ext cx="1391562" cy="1391562"/>
      </dsp:txXfrm>
    </dsp:sp>
    <dsp:sp modelId="{457ABF78-403F-46B5-941D-81EC6FA47960}">
      <dsp:nvSpPr>
        <dsp:cNvPr id="0" name=""/>
        <dsp:cNvSpPr/>
      </dsp:nvSpPr>
      <dsp:spPr>
        <a:xfrm>
          <a:off x="5718835" y="2416"/>
          <a:ext cx="1377576" cy="137757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bg1"/>
              </a:solidFill>
              <a:latin typeface="Times New Roman"/>
              <a:cs typeface="Times New Roman"/>
            </a:rPr>
            <a:t>↑</a:t>
          </a:r>
          <a:r>
            <a:rPr lang="en-US" sz="1400" b="0" kern="1200" dirty="0" smtClean="0">
              <a:solidFill>
                <a:schemeClr val="bg1"/>
              </a:solidFill>
              <a:latin typeface="Arial Black" pitchFamily="34" charset="0"/>
              <a:cs typeface="Times New Roman"/>
            </a:rPr>
            <a:t> </a:t>
          </a:r>
          <a:r>
            <a:rPr lang="en-US" sz="1400" b="0" kern="1200" dirty="0" err="1" smtClean="0">
              <a:solidFill>
                <a:schemeClr val="bg1"/>
              </a:solidFill>
              <a:latin typeface="Arial Black" pitchFamily="34" charset="0"/>
              <a:cs typeface="Times New Roman"/>
            </a:rPr>
            <a:t>dukungan</a:t>
          </a:r>
          <a:r>
            <a:rPr lang="en-US" sz="1400" b="0" kern="1200" dirty="0" smtClean="0">
              <a:solidFill>
                <a:schemeClr val="bg1"/>
              </a:solidFill>
              <a:latin typeface="Arial Black" pitchFamily="34" charset="0"/>
              <a:cs typeface="Times New Roman"/>
            </a:rPr>
            <a:t> </a:t>
          </a:r>
          <a:r>
            <a:rPr lang="en-US" sz="1400" b="0" kern="1200" dirty="0" err="1" smtClean="0">
              <a:solidFill>
                <a:schemeClr val="bg1"/>
              </a:solidFill>
              <a:latin typeface="Arial Black" pitchFamily="34" charset="0"/>
              <a:cs typeface="Times New Roman"/>
            </a:rPr>
            <a:t>thdp</a:t>
          </a:r>
          <a:r>
            <a:rPr lang="en-US" sz="1400" b="0" kern="1200" dirty="0" smtClean="0">
              <a:solidFill>
                <a:schemeClr val="bg1"/>
              </a:solidFill>
              <a:latin typeface="Arial Black" pitchFamily="34" charset="0"/>
              <a:cs typeface="Times New Roman"/>
            </a:rPr>
            <a:t> program K3</a:t>
          </a:r>
          <a:endParaRPr lang="en-US" sz="1400" b="0" kern="1200" dirty="0">
            <a:solidFill>
              <a:schemeClr val="bg1"/>
            </a:solidFill>
            <a:latin typeface="Arial Black" pitchFamily="34" charset="0"/>
          </a:endParaRPr>
        </a:p>
      </dsp:txBody>
      <dsp:txXfrm>
        <a:off x="5920576" y="204157"/>
        <a:ext cx="974094" cy="974094"/>
      </dsp:txXfrm>
    </dsp:sp>
    <dsp:sp modelId="{DFD95D89-C899-462F-A4F1-78B8B2C02546}">
      <dsp:nvSpPr>
        <dsp:cNvPr id="0" name=""/>
        <dsp:cNvSpPr/>
      </dsp:nvSpPr>
      <dsp:spPr>
        <a:xfrm>
          <a:off x="7569785" y="1071063"/>
          <a:ext cx="1377576" cy="137757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latin typeface="Arial Black" pitchFamily="34" charset="0"/>
            </a:rPr>
            <a:t>Citra </a:t>
          </a:r>
          <a:r>
            <a:rPr lang="en-US" sz="1300" kern="1200" dirty="0" err="1" smtClean="0">
              <a:solidFill>
                <a:schemeClr val="tx1"/>
              </a:solidFill>
              <a:latin typeface="Arial Black" pitchFamily="34" charset="0"/>
            </a:rPr>
            <a:t>positif</a:t>
          </a:r>
          <a:endParaRPr lang="en-US" sz="1300" kern="1200" dirty="0">
            <a:solidFill>
              <a:schemeClr val="tx1"/>
            </a:solidFill>
            <a:latin typeface="Arial Black" pitchFamily="34" charset="0"/>
          </a:endParaRPr>
        </a:p>
      </dsp:txBody>
      <dsp:txXfrm>
        <a:off x="7771526" y="1272804"/>
        <a:ext cx="974094" cy="974094"/>
      </dsp:txXfrm>
    </dsp:sp>
    <dsp:sp modelId="{0F9BB876-B6D6-483B-B469-355635A523E5}">
      <dsp:nvSpPr>
        <dsp:cNvPr id="0" name=""/>
        <dsp:cNvSpPr/>
      </dsp:nvSpPr>
      <dsp:spPr>
        <a:xfrm>
          <a:off x="7626926" y="3208354"/>
          <a:ext cx="1377576" cy="137757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latin typeface="Arial Black" pitchFamily="34" charset="0"/>
              <a:cs typeface="Times New Roman"/>
            </a:rPr>
            <a:t>↑</a:t>
          </a:r>
          <a:r>
            <a:rPr lang="en-US" sz="1300" kern="1200" dirty="0" smtClean="0">
              <a:solidFill>
                <a:schemeClr val="tx1"/>
              </a:solidFill>
              <a:latin typeface="Arial Black" pitchFamily="34" charset="0"/>
            </a:rPr>
            <a:t>Moral </a:t>
          </a:r>
          <a:r>
            <a:rPr lang="en-US" sz="1300" kern="1200" dirty="0" err="1" smtClean="0">
              <a:solidFill>
                <a:schemeClr val="tx1"/>
              </a:solidFill>
              <a:latin typeface="Arial Black" pitchFamily="34" charset="0"/>
            </a:rPr>
            <a:t>staf</a:t>
          </a:r>
          <a:endParaRPr lang="en-US" sz="1300" kern="1200" dirty="0">
            <a:solidFill>
              <a:schemeClr val="tx1"/>
            </a:solidFill>
            <a:latin typeface="Arial Black" pitchFamily="34" charset="0"/>
          </a:endParaRPr>
        </a:p>
      </dsp:txBody>
      <dsp:txXfrm>
        <a:off x="7828667" y="3410095"/>
        <a:ext cx="974094" cy="974094"/>
      </dsp:txXfrm>
    </dsp:sp>
    <dsp:sp modelId="{9E0A2203-3909-47F6-8C6C-3E974AE804A1}">
      <dsp:nvSpPr>
        <dsp:cNvPr id="0" name=""/>
        <dsp:cNvSpPr/>
      </dsp:nvSpPr>
      <dsp:spPr>
        <a:xfrm>
          <a:off x="5718835" y="4277003"/>
          <a:ext cx="1377576" cy="137757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latin typeface="Times New Roman"/>
              <a:cs typeface="Times New Roman"/>
            </a:rPr>
            <a:t>↓ </a:t>
          </a:r>
          <a:r>
            <a:rPr lang="en-US" sz="1300" kern="1200" dirty="0" err="1" smtClean="0">
              <a:solidFill>
                <a:schemeClr val="tx1"/>
              </a:solidFill>
              <a:latin typeface="Times New Roman"/>
              <a:cs typeface="Times New Roman"/>
            </a:rPr>
            <a:t>angka</a:t>
          </a:r>
          <a:r>
            <a:rPr lang="en-US" sz="1300" kern="1200" dirty="0" smtClean="0">
              <a:solidFill>
                <a:schemeClr val="tx1"/>
              </a:solidFill>
              <a:latin typeface="Times New Roman"/>
              <a:cs typeface="Times New Roman"/>
            </a:rPr>
            <a:t> </a:t>
          </a:r>
          <a:r>
            <a:rPr lang="en-US" sz="1300" kern="1200" dirty="0" err="1" smtClean="0">
              <a:solidFill>
                <a:schemeClr val="tx1"/>
              </a:solidFill>
              <a:latin typeface="Times New Roman"/>
              <a:cs typeface="Times New Roman"/>
            </a:rPr>
            <a:t>kematian</a:t>
          </a:r>
          <a:endParaRPr lang="en-US" sz="1300" kern="1200" dirty="0">
            <a:solidFill>
              <a:schemeClr val="tx1"/>
            </a:solidFill>
          </a:endParaRPr>
        </a:p>
      </dsp:txBody>
      <dsp:txXfrm>
        <a:off x="5920576" y="4478744"/>
        <a:ext cx="974094" cy="974094"/>
      </dsp:txXfrm>
    </dsp:sp>
    <dsp:sp modelId="{149B49E1-AB09-478C-B0A5-62FE80D92097}">
      <dsp:nvSpPr>
        <dsp:cNvPr id="0" name=""/>
        <dsp:cNvSpPr/>
      </dsp:nvSpPr>
      <dsp:spPr>
        <a:xfrm>
          <a:off x="3867884" y="3208356"/>
          <a:ext cx="1377576" cy="137757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Black" pitchFamily="34" charset="0"/>
              <a:cs typeface="Times New Roman"/>
            </a:rPr>
            <a:t>↑ </a:t>
          </a:r>
          <a:r>
            <a:rPr lang="en-US" sz="1600" kern="1200" dirty="0" err="1" smtClean="0">
              <a:solidFill>
                <a:schemeClr val="tx1"/>
              </a:solidFill>
              <a:latin typeface="Arial Black" pitchFamily="34" charset="0"/>
              <a:cs typeface="Times New Roman"/>
            </a:rPr>
            <a:t>produktivitas</a:t>
          </a:r>
          <a:endParaRPr lang="en-US" sz="1600" kern="1200" dirty="0">
            <a:solidFill>
              <a:schemeClr val="tx1"/>
            </a:solidFill>
            <a:latin typeface="Arial Black" pitchFamily="34" charset="0"/>
          </a:endParaRPr>
        </a:p>
      </dsp:txBody>
      <dsp:txXfrm>
        <a:off x="4069625" y="3410097"/>
        <a:ext cx="974094" cy="974094"/>
      </dsp:txXfrm>
    </dsp:sp>
    <dsp:sp modelId="{E3AC8B98-6344-41B6-9BD9-3FA90FE37001}">
      <dsp:nvSpPr>
        <dsp:cNvPr id="0" name=""/>
        <dsp:cNvSpPr/>
      </dsp:nvSpPr>
      <dsp:spPr>
        <a:xfrm>
          <a:off x="3867884" y="1071063"/>
          <a:ext cx="1377576" cy="137757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bg1"/>
              </a:solidFill>
              <a:latin typeface="Arial Black" pitchFamily="34" charset="0"/>
              <a:cs typeface="Times New Roman"/>
            </a:rPr>
            <a:t>↓ </a:t>
          </a:r>
          <a:r>
            <a:rPr lang="en-US" sz="1300" kern="1200" dirty="0" err="1" smtClean="0">
              <a:solidFill>
                <a:schemeClr val="bg1"/>
              </a:solidFill>
              <a:latin typeface="Arial Black" pitchFamily="34" charset="0"/>
              <a:cs typeface="Times New Roman"/>
            </a:rPr>
            <a:t>biaya</a:t>
          </a:r>
          <a:r>
            <a:rPr lang="en-US" sz="1300" kern="1200" dirty="0" smtClean="0">
              <a:solidFill>
                <a:schemeClr val="bg1"/>
              </a:solidFill>
              <a:latin typeface="Arial Black" pitchFamily="34" charset="0"/>
              <a:cs typeface="Times New Roman"/>
            </a:rPr>
            <a:t> </a:t>
          </a:r>
          <a:r>
            <a:rPr lang="en-US" sz="1300" kern="1200" dirty="0" err="1" smtClean="0">
              <a:solidFill>
                <a:schemeClr val="bg1"/>
              </a:solidFill>
              <a:latin typeface="Arial Black" pitchFamily="34" charset="0"/>
              <a:cs typeface="Times New Roman"/>
            </a:rPr>
            <a:t>kesehatan</a:t>
          </a:r>
          <a:endParaRPr lang="en-US" sz="1300" kern="1200" dirty="0">
            <a:solidFill>
              <a:schemeClr val="bg1"/>
            </a:solidFill>
            <a:latin typeface="Arial Black" pitchFamily="34" charset="0"/>
          </a:endParaRPr>
        </a:p>
      </dsp:txBody>
      <dsp:txXfrm>
        <a:off x="4069625" y="1272804"/>
        <a:ext cx="974094" cy="974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B2EDF-DB51-4440-9DDF-D7B61FA2D68A}">
      <dsp:nvSpPr>
        <dsp:cNvPr id="0" name=""/>
        <dsp:cNvSpPr/>
      </dsp:nvSpPr>
      <dsp:spPr>
        <a:xfrm>
          <a:off x="4081388" y="698797"/>
          <a:ext cx="4652469" cy="4652469"/>
        </a:xfrm>
        <a:prstGeom prst="blockArc">
          <a:avLst>
            <a:gd name="adj1" fmla="val 11880000"/>
            <a:gd name="adj2" fmla="val 16200000"/>
            <a:gd name="adj3" fmla="val 4643"/>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7C87C3-9F42-4125-8828-7B7022B1DF17}">
      <dsp:nvSpPr>
        <dsp:cNvPr id="0" name=""/>
        <dsp:cNvSpPr/>
      </dsp:nvSpPr>
      <dsp:spPr>
        <a:xfrm>
          <a:off x="4081388" y="698797"/>
          <a:ext cx="4652469" cy="4652469"/>
        </a:xfrm>
        <a:prstGeom prst="blockArc">
          <a:avLst>
            <a:gd name="adj1" fmla="val 7560000"/>
            <a:gd name="adj2" fmla="val 11880000"/>
            <a:gd name="adj3" fmla="val 464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6FF18C-CBA6-4582-87FE-E0F369A50477}">
      <dsp:nvSpPr>
        <dsp:cNvPr id="0" name=""/>
        <dsp:cNvSpPr/>
      </dsp:nvSpPr>
      <dsp:spPr>
        <a:xfrm>
          <a:off x="4081388" y="698797"/>
          <a:ext cx="4652469" cy="4652469"/>
        </a:xfrm>
        <a:prstGeom prst="blockArc">
          <a:avLst>
            <a:gd name="adj1" fmla="val 3240000"/>
            <a:gd name="adj2" fmla="val 7560000"/>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6DB9FF-9358-43C2-8FE5-20D8D2A6E5AB}">
      <dsp:nvSpPr>
        <dsp:cNvPr id="0" name=""/>
        <dsp:cNvSpPr/>
      </dsp:nvSpPr>
      <dsp:spPr>
        <a:xfrm>
          <a:off x="4081388" y="698797"/>
          <a:ext cx="4652469" cy="4652469"/>
        </a:xfrm>
        <a:prstGeom prst="blockArc">
          <a:avLst>
            <a:gd name="adj1" fmla="val 20520000"/>
            <a:gd name="adj2" fmla="val 3240000"/>
            <a:gd name="adj3" fmla="val 464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758596-9305-4961-9034-2B2C44D7A37E}">
      <dsp:nvSpPr>
        <dsp:cNvPr id="0" name=""/>
        <dsp:cNvSpPr/>
      </dsp:nvSpPr>
      <dsp:spPr>
        <a:xfrm>
          <a:off x="4081388" y="698797"/>
          <a:ext cx="4652469" cy="4652469"/>
        </a:xfrm>
        <a:prstGeom prst="blockArc">
          <a:avLst>
            <a:gd name="adj1" fmla="val 16200000"/>
            <a:gd name="adj2" fmla="val 20520000"/>
            <a:gd name="adj3" fmla="val 464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C6EEDD-9092-48D3-90C3-EC3254ECCF98}">
      <dsp:nvSpPr>
        <dsp:cNvPr id="0" name=""/>
        <dsp:cNvSpPr/>
      </dsp:nvSpPr>
      <dsp:spPr>
        <a:xfrm>
          <a:off x="5336036" y="1953445"/>
          <a:ext cx="2143174" cy="21431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t>Bagi</a:t>
          </a:r>
          <a:r>
            <a:rPr lang="en-US" sz="1800" b="1" kern="1200" dirty="0" smtClean="0"/>
            <a:t> </a:t>
          </a:r>
          <a:r>
            <a:rPr lang="en-US" sz="1800" b="1" kern="1200" dirty="0" err="1" smtClean="0"/>
            <a:t>pekerja</a:t>
          </a:r>
          <a:r>
            <a:rPr lang="en-US" sz="1800" b="1" kern="1200" dirty="0" smtClean="0"/>
            <a:t> &amp; </a:t>
          </a:r>
          <a:r>
            <a:rPr lang="en-US" sz="1800" b="1" kern="1200" dirty="0" err="1" smtClean="0"/>
            <a:t>masy</a:t>
          </a:r>
          <a:r>
            <a:rPr lang="en-US" sz="1800" b="1" kern="1200" dirty="0" smtClean="0"/>
            <a:t>.</a:t>
          </a:r>
          <a:endParaRPr lang="en-US" sz="1800" b="1" kern="1200" dirty="0"/>
        </a:p>
      </dsp:txBody>
      <dsp:txXfrm>
        <a:off x="5649897" y="2267306"/>
        <a:ext cx="1515452" cy="1515452"/>
      </dsp:txXfrm>
    </dsp:sp>
    <dsp:sp modelId="{457ABF78-403F-46B5-941D-81EC6FA47960}">
      <dsp:nvSpPr>
        <dsp:cNvPr id="0" name=""/>
        <dsp:cNvSpPr/>
      </dsp:nvSpPr>
      <dsp:spPr>
        <a:xfrm>
          <a:off x="5657512" y="2694"/>
          <a:ext cx="1500222" cy="150022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Times New Roman"/>
              <a:cs typeface="Times New Roman"/>
            </a:rPr>
            <a:t>↑ </a:t>
          </a:r>
          <a:r>
            <a:rPr lang="en-US" sz="1600" b="1" kern="1200" dirty="0" err="1" smtClean="0">
              <a:solidFill>
                <a:schemeClr val="tx1"/>
              </a:solidFill>
              <a:latin typeface="Times New Roman"/>
              <a:cs typeface="Times New Roman"/>
            </a:rPr>
            <a:t>percaya</a:t>
          </a:r>
          <a:r>
            <a:rPr lang="en-US" sz="1600" b="1" kern="1200" dirty="0" smtClean="0">
              <a:solidFill>
                <a:schemeClr val="tx1"/>
              </a:solidFill>
              <a:latin typeface="Times New Roman"/>
              <a:cs typeface="Times New Roman"/>
            </a:rPr>
            <a:t> </a:t>
          </a:r>
          <a:r>
            <a:rPr lang="en-US" sz="1600" b="1" kern="1200" dirty="0" err="1" smtClean="0">
              <a:solidFill>
                <a:schemeClr val="tx1"/>
              </a:solidFill>
              <a:latin typeface="Times New Roman"/>
              <a:cs typeface="Times New Roman"/>
            </a:rPr>
            <a:t>diri</a:t>
          </a:r>
          <a:endParaRPr lang="en-US" sz="1600" b="1" kern="1200" dirty="0">
            <a:solidFill>
              <a:schemeClr val="tx1"/>
            </a:solidFill>
          </a:endParaRPr>
        </a:p>
      </dsp:txBody>
      <dsp:txXfrm>
        <a:off x="5877214" y="222396"/>
        <a:ext cx="1060818" cy="1060818"/>
      </dsp:txXfrm>
    </dsp:sp>
    <dsp:sp modelId="{DFD95D89-C899-462F-A4F1-78B8B2C02546}">
      <dsp:nvSpPr>
        <dsp:cNvPr id="0" name=""/>
        <dsp:cNvSpPr/>
      </dsp:nvSpPr>
      <dsp:spPr>
        <a:xfrm>
          <a:off x="7818528" y="1572764"/>
          <a:ext cx="1500222" cy="150022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Times New Roman"/>
              <a:cs typeface="Times New Roman"/>
            </a:rPr>
            <a:t>↑ </a:t>
          </a:r>
          <a:r>
            <a:rPr lang="en-US" sz="1600" kern="1200" dirty="0" err="1" smtClean="0">
              <a:solidFill>
                <a:schemeClr val="tx1"/>
              </a:solidFill>
              <a:latin typeface="Times New Roman"/>
              <a:cs typeface="Times New Roman"/>
            </a:rPr>
            <a:t>kesehatan</a:t>
          </a:r>
          <a:endParaRPr lang="en-US" sz="1600" kern="1200" dirty="0">
            <a:solidFill>
              <a:schemeClr val="tx1"/>
            </a:solidFill>
          </a:endParaRPr>
        </a:p>
      </dsp:txBody>
      <dsp:txXfrm>
        <a:off x="8038230" y="1792466"/>
        <a:ext cx="1060818" cy="1060818"/>
      </dsp:txXfrm>
    </dsp:sp>
    <dsp:sp modelId="{0F9BB876-B6D6-483B-B469-355635A523E5}">
      <dsp:nvSpPr>
        <dsp:cNvPr id="0" name=""/>
        <dsp:cNvSpPr/>
      </dsp:nvSpPr>
      <dsp:spPr>
        <a:xfrm>
          <a:off x="6993093" y="4113191"/>
          <a:ext cx="1500222" cy="150022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Times New Roman"/>
              <a:cs typeface="Times New Roman"/>
            </a:rPr>
            <a:t>↑ </a:t>
          </a:r>
          <a:r>
            <a:rPr lang="en-US" sz="1600" kern="1200" dirty="0" err="1" smtClean="0">
              <a:solidFill>
                <a:schemeClr val="tx1"/>
              </a:solidFill>
            </a:rPr>
            <a:t>pengetahuan</a:t>
          </a:r>
          <a:endParaRPr lang="en-US" sz="1600" kern="1200" dirty="0">
            <a:solidFill>
              <a:schemeClr val="tx1"/>
            </a:solidFill>
          </a:endParaRPr>
        </a:p>
      </dsp:txBody>
      <dsp:txXfrm>
        <a:off x="7212795" y="4332893"/>
        <a:ext cx="1060818" cy="1060818"/>
      </dsp:txXfrm>
    </dsp:sp>
    <dsp:sp modelId="{149B49E1-AB09-478C-B0A5-62FE80D92097}">
      <dsp:nvSpPr>
        <dsp:cNvPr id="0" name=""/>
        <dsp:cNvSpPr/>
      </dsp:nvSpPr>
      <dsp:spPr>
        <a:xfrm>
          <a:off x="4321930" y="4113191"/>
          <a:ext cx="1500222" cy="150022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Times New Roman"/>
              <a:cs typeface="Times New Roman"/>
            </a:rPr>
            <a:t>↑ </a:t>
          </a:r>
          <a:r>
            <a:rPr lang="en-US" sz="1600" kern="1200" dirty="0" err="1" smtClean="0">
              <a:solidFill>
                <a:schemeClr val="tx1"/>
              </a:solidFill>
              <a:latin typeface="Times New Roman"/>
              <a:cs typeface="Times New Roman"/>
            </a:rPr>
            <a:t>semangat</a:t>
          </a:r>
          <a:r>
            <a:rPr lang="en-US" sz="1600" kern="1200" dirty="0" smtClean="0">
              <a:solidFill>
                <a:schemeClr val="tx1"/>
              </a:solidFill>
              <a:latin typeface="Times New Roman"/>
              <a:cs typeface="Times New Roman"/>
            </a:rPr>
            <a:t> </a:t>
          </a:r>
          <a:r>
            <a:rPr lang="en-US" sz="1600" kern="1200" dirty="0" err="1" smtClean="0">
              <a:solidFill>
                <a:schemeClr val="tx1"/>
              </a:solidFill>
              <a:latin typeface="Times New Roman"/>
              <a:cs typeface="Times New Roman"/>
            </a:rPr>
            <a:t>kerja</a:t>
          </a:r>
          <a:endParaRPr lang="en-US" sz="1600" kern="1200" dirty="0">
            <a:solidFill>
              <a:schemeClr val="tx1"/>
            </a:solidFill>
          </a:endParaRPr>
        </a:p>
      </dsp:txBody>
      <dsp:txXfrm>
        <a:off x="4541632" y="4332893"/>
        <a:ext cx="1060818" cy="1060818"/>
      </dsp:txXfrm>
    </dsp:sp>
    <dsp:sp modelId="{E3AC8B98-6344-41B6-9BD9-3FA90FE37001}">
      <dsp:nvSpPr>
        <dsp:cNvPr id="0" name=""/>
        <dsp:cNvSpPr/>
      </dsp:nvSpPr>
      <dsp:spPr>
        <a:xfrm>
          <a:off x="3496496" y="1572764"/>
          <a:ext cx="1500222" cy="150022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Times New Roman"/>
              <a:cs typeface="Times New Roman"/>
            </a:rPr>
            <a:t>↓ </a:t>
          </a:r>
          <a:r>
            <a:rPr lang="en-US" sz="1600" kern="1200" dirty="0" smtClean="0">
              <a:solidFill>
                <a:schemeClr val="tx1"/>
              </a:solidFill>
              <a:latin typeface="Times New Roman"/>
              <a:cs typeface="Times New Roman"/>
            </a:rPr>
            <a:t>stress</a:t>
          </a:r>
          <a:endParaRPr lang="en-US" sz="1600" kern="1200" dirty="0">
            <a:solidFill>
              <a:schemeClr val="tx1"/>
            </a:solidFill>
          </a:endParaRPr>
        </a:p>
      </dsp:txBody>
      <dsp:txXfrm>
        <a:off x="3716198" y="1792466"/>
        <a:ext cx="1060818" cy="10608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4E8A0-EFEA-4374-BB27-04E553B49B66}" type="datetimeFigureOut">
              <a:rPr lang="id-ID" smtClean="0"/>
              <a:pPr/>
              <a:t>16/11/2018</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5AFA9-F5F5-4DF8-B648-6FAA8362399A}" type="slidenum">
              <a:rPr lang="id-ID" smtClean="0"/>
              <a:pPr/>
              <a:t>‹#›</a:t>
            </a:fld>
            <a:endParaRPr lang="id-ID"/>
          </a:p>
        </p:txBody>
      </p:sp>
    </p:spTree>
    <p:extLst>
      <p:ext uri="{BB962C8B-B14F-4D97-AF65-F5344CB8AC3E}">
        <p14:creationId xmlns="" xmlns:p14="http://schemas.microsoft.com/office/powerpoint/2010/main" val="279807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 xmlns:a16="http://schemas.microsoft.com/office/drawing/2014/main" id="{54B50B0D-C489-4D49-9D8C-5CB62D7D0293}"/>
              </a:ext>
            </a:extLst>
          </p:cNvPr>
          <p:cNvSpPr>
            <a:spLocks noGrp="1" noRot="1" noChangeAspect="1" noTextEdit="1"/>
          </p:cNvSpPr>
          <p:nvPr>
            <p:ph type="sldImg"/>
          </p:nvPr>
        </p:nvSpPr>
        <p:spPr>
          <a:ln/>
        </p:spPr>
      </p:sp>
      <p:sp>
        <p:nvSpPr>
          <p:cNvPr id="45059" name="Notes Placeholder 2">
            <a:extLst>
              <a:ext uri="{FF2B5EF4-FFF2-40B4-BE49-F238E27FC236}">
                <a16:creationId xmlns="" xmlns:a16="http://schemas.microsoft.com/office/drawing/2014/main" id="{827BF201-8D18-4DE0-B8D3-F8A4C1085984}"/>
              </a:ext>
            </a:extLst>
          </p:cNvPr>
          <p:cNvSpPr>
            <a:spLocks noGrp="1"/>
          </p:cNvSpPr>
          <p:nvPr>
            <p:ph type="body" idx="1"/>
          </p:nvPr>
        </p:nvSpPr>
        <p:spPr>
          <a:noFill/>
        </p:spPr>
        <p:txBody>
          <a:bodyPr/>
          <a:lstStyle/>
          <a:p>
            <a:pPr eaLnBrk="1" hangingPunct="1"/>
            <a:r>
              <a:rPr lang="en-US" altLang="en-US">
                <a:latin typeface="Arial" panose="020B0604020202020204" pitchFamily="34" charset="0"/>
                <a:cs typeface="Arial" panose="020B0604020202020204" pitchFamily="34" charset="0"/>
              </a:rPr>
              <a:t>Health in the workplace is produced by interacting forces– what employees bring with them to the workplace (in terms of personal health practices, beliefs, attitudes and values,  AND what the workplace does to/or how it effects employees once they are there.</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This diagram shows the 3 components of Comprehensive Workplace Health. CWHP is more than occupational health and safety, which might be the first thing to come to mind when you think of “workplace health”.</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Successful workplace health promotion programs offer a combination of activities/initiatives from all 3 areas and use several different health promotion strategies to do this – </a:t>
            </a:r>
            <a:r>
              <a:rPr lang="en-US" altLang="en-US" i="1">
                <a:latin typeface="Arial" panose="020B0604020202020204" pitchFamily="34" charset="0"/>
                <a:cs typeface="Arial" panose="020B0604020202020204" pitchFamily="34" charset="0"/>
              </a:rPr>
              <a:t>awareness building, education and skill building, environmental support and policy development</a:t>
            </a:r>
            <a:r>
              <a:rPr lang="en-US" altLang="en-US">
                <a:latin typeface="Arial" panose="020B0604020202020204" pitchFamily="34" charset="0"/>
                <a:cs typeface="Arial" panose="020B0604020202020204" pitchFamily="34" charset="0"/>
              </a:rPr>
              <a:t>. </a:t>
            </a:r>
          </a:p>
          <a:p>
            <a:pPr eaLnBrk="1" hangingPunct="1"/>
            <a:endParaRPr lang="en-US" altLang="en-US">
              <a:latin typeface="Arial" panose="020B0604020202020204" pitchFamily="34" charset="0"/>
              <a:cs typeface="Arial" panose="020B0604020202020204" pitchFamily="34" charset="0"/>
            </a:endParaRPr>
          </a:p>
        </p:txBody>
      </p:sp>
      <p:sp>
        <p:nvSpPr>
          <p:cNvPr id="45060" name="Slide Number Placeholder 3">
            <a:extLst>
              <a:ext uri="{FF2B5EF4-FFF2-40B4-BE49-F238E27FC236}">
                <a16:creationId xmlns="" xmlns:a16="http://schemas.microsoft.com/office/drawing/2014/main" id="{7359CCAB-5D4B-4589-B3AB-6A7290BE84F3}"/>
              </a:ext>
            </a:extLst>
          </p:cNvPr>
          <p:cNvSpPr>
            <a:spLocks noGrp="1"/>
          </p:cNvSpPr>
          <p:nvPr>
            <p:ph type="sldNum" sz="quarter" idx="5"/>
          </p:nvPr>
        </p:nvSpPr>
        <p:spPr>
          <a:noFill/>
        </p:spPr>
        <p:txBody>
          <a:bodyPr/>
          <a:lstStyle>
            <a:lvl1pPr algn="l"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28663" indent="-279400" algn="l"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20775" indent="-223838" algn="l"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70038" indent="-223838" algn="l"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17713" indent="-223838" algn="l"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DCC2160E-3875-47AA-A602-C3D5D22225EB}" type="slidenum">
              <a:rPr lang="en-CA" altLang="en-US"/>
              <a:pPr algn="r" eaLnBrk="1" hangingPunct="1">
                <a:spcBef>
                  <a:spcPct val="0"/>
                </a:spcBef>
              </a:pPr>
              <a:t>44</a:t>
            </a:fld>
            <a:endParaRPr lang="en-CA" altLang="en-US"/>
          </a:p>
        </p:txBody>
      </p:sp>
    </p:spTree>
    <p:extLst>
      <p:ext uri="{BB962C8B-B14F-4D97-AF65-F5344CB8AC3E}">
        <p14:creationId xmlns="" xmlns:p14="http://schemas.microsoft.com/office/powerpoint/2010/main" val="3963554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8AED03D-2BEF-4BCC-857A-C13FCE54875E}" type="datetimeFigureOut">
              <a:rPr lang="id-ID" smtClean="0"/>
              <a:pPr/>
              <a:t>16/11/2018</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73160805-16C3-452E-83CF-499734345C39}"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AED03D-2BEF-4BCC-857A-C13FCE54875E}" type="datetimeFigureOut">
              <a:rPr lang="id-ID" smtClean="0"/>
              <a:pPr/>
              <a:t>16/11/2018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3160805-16C3-452E-83CF-499734345C39}"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AED03D-2BEF-4BCC-857A-C13FCE54875E}" type="datetimeFigureOut">
              <a:rPr lang="id-ID" smtClean="0"/>
              <a:pPr/>
              <a:t>16/11/2018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3160805-16C3-452E-83CF-499734345C39}"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AED03D-2BEF-4BCC-857A-C13FCE54875E}" type="datetimeFigureOut">
              <a:rPr lang="id-ID" smtClean="0"/>
              <a:pPr/>
              <a:t>16/11/2018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3160805-16C3-452E-83CF-499734345C39}"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8AED03D-2BEF-4BCC-857A-C13FCE54875E}" type="datetimeFigureOut">
              <a:rPr lang="id-ID" smtClean="0"/>
              <a:pPr/>
              <a:t>16/11/2018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3160805-16C3-452E-83CF-499734345C39}"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AED03D-2BEF-4BCC-857A-C13FCE54875E}" type="datetimeFigureOut">
              <a:rPr lang="id-ID" smtClean="0"/>
              <a:pPr/>
              <a:t>16/11/2018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3160805-16C3-452E-83CF-499734345C39}"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8AED03D-2BEF-4BCC-857A-C13FCE54875E}" type="datetimeFigureOut">
              <a:rPr lang="id-ID" smtClean="0"/>
              <a:pPr/>
              <a:t>16/11/2018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3160805-16C3-452E-83CF-499734345C39}"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AED03D-2BEF-4BCC-857A-C13FCE54875E}" type="datetimeFigureOut">
              <a:rPr lang="id-ID" smtClean="0"/>
              <a:pPr/>
              <a:t>16/11/2018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3160805-16C3-452E-83CF-499734345C39}"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ED03D-2BEF-4BCC-857A-C13FCE54875E}" type="datetimeFigureOut">
              <a:rPr lang="id-ID" smtClean="0"/>
              <a:pPr/>
              <a:t>16/11/2018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3160805-16C3-452E-83CF-499734345C39}"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AED03D-2BEF-4BCC-857A-C13FCE54875E}" type="datetimeFigureOut">
              <a:rPr lang="id-ID" smtClean="0"/>
              <a:pPr/>
              <a:t>16/11/2018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3160805-16C3-452E-83CF-499734345C39}"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8AED03D-2BEF-4BCC-857A-C13FCE54875E}" type="datetimeFigureOut">
              <a:rPr lang="id-ID" smtClean="0"/>
              <a:pPr/>
              <a:t>16/11/2018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077200" y="6356350"/>
            <a:ext cx="609600" cy="365125"/>
          </a:xfrm>
        </p:spPr>
        <p:txBody>
          <a:bodyPr/>
          <a:lstStyle/>
          <a:p>
            <a:fld id="{73160805-16C3-452E-83CF-499734345C39}" type="slidenum">
              <a:rPr lang="id-ID" smtClean="0"/>
              <a:pPr/>
              <a:t>‹#›</a:t>
            </a:fld>
            <a:endParaRPr lang="id-ID"/>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AED03D-2BEF-4BCC-857A-C13FCE54875E}" type="datetimeFigureOut">
              <a:rPr lang="id-ID" smtClean="0"/>
              <a:pPr/>
              <a:t>16/11/2018</a:t>
            </a:fld>
            <a:endParaRPr lang="id-ID"/>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d-ID"/>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3160805-16C3-452E-83CF-499734345C39}" type="slidenum">
              <a:rPr lang="id-ID" smtClean="0"/>
              <a:pPr/>
              <a:t>‹#›</a:t>
            </a:fld>
            <a:endParaRPr lang="id-ID"/>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6" y="709867"/>
            <a:ext cx="8236424" cy="2474765"/>
          </a:xfrm>
        </p:spPr>
        <p:txBody>
          <a:bodyPr anchor="t">
            <a:noAutofit/>
          </a:bodyPr>
          <a:lstStyle/>
          <a:p>
            <a:r>
              <a:rPr lang="id-ID" sz="4000" dirty="0" smtClean="0">
                <a:solidFill>
                  <a:schemeClr val="bg2">
                    <a:lumMod val="10000"/>
                  </a:schemeClr>
                </a:solidFill>
                <a:latin typeface="Arial Black" pitchFamily="34" charset="0"/>
              </a:rPr>
              <a:t>UPAYA PROMOTIF DAN PREVENTIF TERHADAP KECELAKAAN KERJA PADA SEKTOR INFORMAL</a:t>
            </a:r>
            <a:r>
              <a:rPr lang="en-US" sz="4000" dirty="0" smtClean="0">
                <a:solidFill>
                  <a:schemeClr val="bg2">
                    <a:lumMod val="10000"/>
                  </a:schemeClr>
                </a:solidFill>
                <a:latin typeface="Arial Black" pitchFamily="34" charset="0"/>
              </a:rPr>
              <a:t>*)</a:t>
            </a:r>
            <a:endParaRPr lang="en-US" sz="4000" dirty="0">
              <a:solidFill>
                <a:schemeClr val="bg2">
                  <a:lumMod val="10000"/>
                </a:schemeClr>
              </a:solidFill>
              <a:latin typeface="Arial Black" pitchFamily="34" charset="0"/>
            </a:endParaRPr>
          </a:p>
        </p:txBody>
      </p:sp>
      <p:sp>
        <p:nvSpPr>
          <p:cNvPr id="3" name="Content Placeholder 2"/>
          <p:cNvSpPr>
            <a:spLocks noGrp="1"/>
          </p:cNvSpPr>
          <p:nvPr>
            <p:ph idx="1"/>
          </p:nvPr>
        </p:nvSpPr>
        <p:spPr>
          <a:xfrm>
            <a:off x="177421" y="3168868"/>
            <a:ext cx="8748215" cy="3499945"/>
          </a:xfrm>
        </p:spPr>
        <p:txBody>
          <a:bodyPr>
            <a:normAutofit fontScale="92500" lnSpcReduction="20000"/>
          </a:bodyPr>
          <a:lstStyle/>
          <a:p>
            <a:pPr algn="ctr">
              <a:buNone/>
            </a:pPr>
            <a:endParaRPr lang="en-US" b="1" dirty="0" smtClean="0"/>
          </a:p>
          <a:p>
            <a:pPr algn="ctr">
              <a:buNone/>
            </a:pPr>
            <a:endParaRPr lang="en-US" b="1" dirty="0" smtClean="0"/>
          </a:p>
          <a:p>
            <a:pPr algn="ctr">
              <a:buNone/>
            </a:pPr>
            <a:r>
              <a:rPr lang="en-US" sz="4000" b="1" dirty="0" smtClean="0"/>
              <a:t>Prof. Dr. </a:t>
            </a:r>
            <a:r>
              <a:rPr lang="en-US" sz="4000" b="1" dirty="0" err="1" smtClean="0"/>
              <a:t>Husaini</a:t>
            </a:r>
            <a:r>
              <a:rPr lang="en-US" sz="4000" b="1" dirty="0" smtClean="0"/>
              <a:t>, SKM., </a:t>
            </a:r>
            <a:r>
              <a:rPr lang="en-US" sz="4000" b="1" dirty="0" err="1" smtClean="0"/>
              <a:t>M.Kes</a:t>
            </a:r>
            <a:r>
              <a:rPr lang="en-US" sz="4000" b="1" dirty="0" smtClean="0"/>
              <a:t> **)</a:t>
            </a:r>
          </a:p>
          <a:p>
            <a:pPr algn="ctr">
              <a:buNone/>
            </a:pPr>
            <a:endParaRPr lang="en-US" b="1" dirty="0" smtClean="0"/>
          </a:p>
          <a:p>
            <a:pPr algn="ctr">
              <a:buNone/>
            </a:pPr>
            <a:endParaRPr lang="en-US" b="1" dirty="0" smtClean="0"/>
          </a:p>
          <a:p>
            <a:pPr algn="ctr">
              <a:buNone/>
            </a:pPr>
            <a:endParaRPr lang="en-US" b="1" dirty="0" smtClean="0"/>
          </a:p>
          <a:p>
            <a:pPr algn="ctr">
              <a:buNone/>
            </a:pPr>
            <a:r>
              <a:rPr lang="en-US" sz="2200" b="1" dirty="0" smtClean="0"/>
              <a:t>*) </a:t>
            </a:r>
            <a:r>
              <a:rPr lang="id-ID" sz="2100" b="1" dirty="0" smtClean="0"/>
              <a:t>Seminar Nasional “Profesional Ahli K3 Kesling Menuju Era Revolusi 4.0 di Lingkungan Lahan Basah</a:t>
            </a:r>
            <a:r>
              <a:rPr lang="en-US" sz="2100" b="1" dirty="0" smtClean="0"/>
              <a:t>, </a:t>
            </a:r>
            <a:r>
              <a:rPr lang="en-US" sz="2100" b="1" dirty="0" err="1" smtClean="0"/>
              <a:t>Banjarbaru</a:t>
            </a:r>
            <a:r>
              <a:rPr lang="en-US" sz="2100" b="1" dirty="0" smtClean="0"/>
              <a:t>, </a:t>
            </a:r>
            <a:r>
              <a:rPr lang="en-US" sz="2100" b="1" dirty="0" smtClean="0"/>
              <a:t>17  Nov  </a:t>
            </a:r>
            <a:r>
              <a:rPr lang="en-US" sz="2100" b="1" dirty="0" smtClean="0"/>
              <a:t>2018</a:t>
            </a:r>
            <a:endParaRPr lang="en-US" sz="2100" b="1" dirty="0"/>
          </a:p>
          <a:p>
            <a:pPr algn="ctr">
              <a:buNone/>
            </a:pPr>
            <a:r>
              <a:rPr lang="en-US" sz="1900" b="1" dirty="0" smtClean="0"/>
              <a:t>**) Guru </a:t>
            </a:r>
            <a:r>
              <a:rPr lang="en-US" sz="1900" b="1" dirty="0" err="1" smtClean="0"/>
              <a:t>Besar</a:t>
            </a:r>
            <a:r>
              <a:rPr lang="en-US" sz="1900" b="1" dirty="0" smtClean="0"/>
              <a:t>  Prodi S1 &amp; S2 </a:t>
            </a:r>
            <a:r>
              <a:rPr lang="en-US" sz="1900" b="1" dirty="0" err="1" smtClean="0"/>
              <a:t>Kesehatan</a:t>
            </a:r>
            <a:r>
              <a:rPr lang="en-US" sz="1900" b="1" dirty="0" smtClean="0"/>
              <a:t> </a:t>
            </a:r>
            <a:r>
              <a:rPr lang="en-US" sz="1900" b="1" dirty="0" err="1" smtClean="0"/>
              <a:t>Masyarakat</a:t>
            </a:r>
            <a:r>
              <a:rPr lang="en-US" sz="1900" b="1" dirty="0" smtClean="0"/>
              <a:t>, FK-UNLAM </a:t>
            </a:r>
          </a:p>
          <a:p>
            <a:pPr>
              <a:buNone/>
            </a:pP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AutoShape 4"/>
          <p:cNvSpPr>
            <a:spLocks noChangeArrowheads="1"/>
          </p:cNvSpPr>
          <p:nvPr/>
        </p:nvSpPr>
        <p:spPr bwMode="auto">
          <a:xfrm>
            <a:off x="368491" y="1692322"/>
            <a:ext cx="8574206" cy="4681182"/>
          </a:xfrm>
          <a:prstGeom prst="roundRect">
            <a:avLst>
              <a:gd name="adj" fmla="val 16667"/>
            </a:avLst>
          </a:prstGeom>
          <a:gradFill rotWithShape="1">
            <a:gsLst>
              <a:gs pos="0">
                <a:srgbClr val="FF9900"/>
              </a:gs>
              <a:gs pos="50000">
                <a:srgbClr val="FFFFFF"/>
              </a:gs>
              <a:gs pos="100000">
                <a:srgbClr val="FF9900"/>
              </a:gs>
            </a:gsLst>
            <a:lin ang="5400000" scaled="1"/>
          </a:gradFill>
          <a:ln w="9525">
            <a:solidFill>
              <a:schemeClr val="tx1"/>
            </a:solidFill>
            <a:round/>
            <a:headEnd/>
            <a:tailEnd/>
          </a:ln>
        </p:spPr>
        <p:txBody>
          <a:bodyPr wrap="none" anchor="ctr"/>
          <a:lstStyle/>
          <a:p>
            <a:pPr>
              <a:buClr>
                <a:srgbClr val="FFFFFF"/>
              </a:buClr>
              <a:buSzPct val="100000"/>
              <a:buFont typeface="Arial" pitchFamily="34" charset="0"/>
              <a:buNone/>
            </a:pPr>
            <a:endParaRPr lang="en-US"/>
          </a:p>
        </p:txBody>
      </p:sp>
      <p:sp>
        <p:nvSpPr>
          <p:cNvPr id="7173" name="Text Box 7"/>
          <p:cNvSpPr txBox="1">
            <a:spLocks noChangeArrowheads="1"/>
          </p:cNvSpPr>
          <p:nvPr/>
        </p:nvSpPr>
        <p:spPr bwMode="auto">
          <a:xfrm>
            <a:off x="177421" y="354842"/>
            <a:ext cx="8707272" cy="1200329"/>
          </a:xfrm>
          <a:prstGeom prst="rect">
            <a:avLst/>
          </a:prstGeom>
          <a:noFill/>
          <a:ln w="9525">
            <a:noFill/>
            <a:miter lim="800000"/>
            <a:headEnd/>
            <a:tailEnd/>
          </a:ln>
        </p:spPr>
        <p:txBody>
          <a:bodyPr wrap="square">
            <a:spAutoFit/>
          </a:bodyPr>
          <a:lstStyle/>
          <a:p>
            <a:pPr>
              <a:spcBef>
                <a:spcPct val="50000"/>
              </a:spcBef>
              <a:buClr>
                <a:srgbClr val="FFFFFF"/>
              </a:buClr>
              <a:buSzPct val="100000"/>
              <a:buFont typeface="Arial" pitchFamily="34" charset="0"/>
              <a:buNone/>
            </a:pPr>
            <a:r>
              <a:rPr lang="en-US" sz="3600" b="1" u="sng" dirty="0">
                <a:solidFill>
                  <a:srgbClr val="800000"/>
                </a:solidFill>
                <a:latin typeface="Arial Black" pitchFamily="34" charset="0"/>
              </a:rPr>
              <a:t>KESELAMATAN &amp; KESEHATAN KERJA (K3)</a:t>
            </a:r>
          </a:p>
        </p:txBody>
      </p:sp>
      <p:sp>
        <p:nvSpPr>
          <p:cNvPr id="12" name="Title 1"/>
          <p:cNvSpPr txBox="1">
            <a:spLocks/>
          </p:cNvSpPr>
          <p:nvPr/>
        </p:nvSpPr>
        <p:spPr bwMode="auto">
          <a:xfrm>
            <a:off x="955341" y="2306472"/>
            <a:ext cx="7424383" cy="2906973"/>
          </a:xfrm>
          <a:prstGeom prst="rect">
            <a:avLst/>
          </a:prstGeom>
          <a:noFill/>
          <a:ln w="9525">
            <a:noFill/>
            <a:round/>
            <a:headEnd/>
            <a:tailEnd/>
          </a:ln>
          <a:effectLst/>
        </p:spPr>
        <p:txBody>
          <a:bodyPr lIns="90000" tIns="46800" rIns="90000" bIns="46800" anchor="ctr" anchorCtr="1"/>
          <a:lstStyle/>
          <a:p>
            <a:pPr eaLnBrk="1" hangingPunct="1">
              <a:buClr>
                <a:srgbClr val="CCECFF"/>
              </a:buClr>
              <a:buSzPct val="100000"/>
              <a:buFont typeface="Arial" charset="0"/>
              <a:buNone/>
              <a:defRPr/>
            </a:pPr>
            <a:r>
              <a:rPr lang="en-US" sz="3600" b="1" kern="0" dirty="0">
                <a:effectLst>
                  <a:outerShdw blurRad="38100" dist="38100" dir="2700000" algn="tl">
                    <a:srgbClr val="000000"/>
                  </a:outerShdw>
                </a:effectLst>
                <a:latin typeface="Arial Rounded MT Bold" pitchFamily="34" charset="0"/>
                <a:ea typeface="+mj-ea"/>
                <a:cs typeface="+mj-cs"/>
              </a:rPr>
              <a:t>PENYEBAB </a:t>
            </a:r>
            <a:r>
              <a:rPr lang="en-US" sz="3600" b="1" kern="0" dirty="0" smtClean="0">
                <a:effectLst>
                  <a:outerShdw blurRad="38100" dist="38100" dir="2700000" algn="tl">
                    <a:srgbClr val="000000"/>
                  </a:outerShdw>
                </a:effectLst>
                <a:latin typeface="Arial Rounded MT Bold" pitchFamily="34" charset="0"/>
                <a:ea typeface="+mj-ea"/>
                <a:cs typeface="+mj-cs"/>
              </a:rPr>
              <a:t>:</a:t>
            </a:r>
          </a:p>
          <a:p>
            <a:pPr eaLnBrk="1" hangingPunct="1">
              <a:buClr>
                <a:srgbClr val="CCECFF"/>
              </a:buClr>
              <a:buSzPct val="100000"/>
              <a:buFont typeface="Arial" charset="0"/>
              <a:buNone/>
              <a:defRPr/>
            </a:pPr>
            <a:endParaRPr lang="en-US" sz="3600" b="1" kern="0" dirty="0" smtClean="0">
              <a:effectLst>
                <a:outerShdw blurRad="38100" dist="38100" dir="2700000" algn="tl">
                  <a:srgbClr val="000000"/>
                </a:outerShdw>
              </a:effectLst>
              <a:latin typeface="Arial Rounded MT Bold" pitchFamily="34" charset="0"/>
              <a:ea typeface="+mj-ea"/>
              <a:cs typeface="+mj-cs"/>
            </a:endParaRPr>
          </a:p>
          <a:p>
            <a:pPr eaLnBrk="1" hangingPunct="1">
              <a:buClr>
                <a:srgbClr val="CCECFF"/>
              </a:buClr>
              <a:buSzPct val="100000"/>
              <a:buFont typeface="Arial" charset="0"/>
              <a:buNone/>
              <a:defRPr/>
            </a:pPr>
            <a:r>
              <a:rPr lang="en-US" sz="5400" b="1" kern="0" dirty="0" smtClean="0">
                <a:effectLst>
                  <a:outerShdw blurRad="38100" dist="38100" dir="2700000" algn="tl">
                    <a:srgbClr val="000000"/>
                  </a:outerShdw>
                </a:effectLst>
                <a:latin typeface="Arial Rounded MT Bold" pitchFamily="34" charset="0"/>
                <a:ea typeface="+mj-ea"/>
                <a:cs typeface="+mj-cs"/>
              </a:rPr>
              <a:t>KECELAKAAN </a:t>
            </a:r>
            <a:r>
              <a:rPr lang="en-US" sz="5400" b="1" kern="0" dirty="0">
                <a:effectLst>
                  <a:outerShdw blurRad="38100" dist="38100" dir="2700000" algn="tl">
                    <a:srgbClr val="000000"/>
                  </a:outerShdw>
                </a:effectLst>
                <a:latin typeface="Arial Rounded MT Bold" pitchFamily="34" charset="0"/>
                <a:ea typeface="+mj-ea"/>
                <a:cs typeface="+mj-cs"/>
              </a:rPr>
              <a:t> </a:t>
            </a:r>
            <a:r>
              <a:rPr lang="en-US" sz="5400" b="1" kern="0" dirty="0" smtClean="0">
                <a:effectLst>
                  <a:outerShdw blurRad="38100" dist="38100" dir="2700000" algn="tl">
                    <a:srgbClr val="000000"/>
                  </a:outerShdw>
                </a:effectLst>
                <a:latin typeface="Arial Rounded MT Bold" pitchFamily="34" charset="0"/>
                <a:ea typeface="+mj-ea"/>
                <a:cs typeface="+mj-cs"/>
              </a:rPr>
              <a:t>&amp; PAK</a:t>
            </a:r>
            <a:endParaRPr lang="en-US" sz="5400" b="1" kern="0" dirty="0">
              <a:effectLst>
                <a:outerShdw blurRad="38100" dist="38100" dir="2700000" algn="tl">
                  <a:srgbClr val="000000"/>
                </a:outerShdw>
              </a:effectLst>
              <a:latin typeface="Arial Rounded MT Bold"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ppt_x"/>
                                          </p:val>
                                        </p:tav>
                                        <p:tav tm="100000">
                                          <p:val>
                                            <p:strVal val="#ppt_x"/>
                                          </p:val>
                                        </p:tav>
                                      </p:tavLst>
                                    </p:anim>
                                    <p:anim calcmode="lin" valueType="num">
                                      <p:cBhvr additive="base">
                                        <p:cTn id="8" dur="500" fill="hold"/>
                                        <p:tgtEl>
                                          <p:spTgt spid="717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71"/>
                                        </p:tgtEl>
                                        <p:attrNameLst>
                                          <p:attrName>style.visibility</p:attrName>
                                        </p:attrNameLst>
                                      </p:cBhvr>
                                      <p:to>
                                        <p:strVal val="visible"/>
                                      </p:to>
                                    </p:set>
                                    <p:anim calcmode="lin" valueType="num">
                                      <p:cBhvr additive="base">
                                        <p:cTn id="11" dur="500" fill="hold"/>
                                        <p:tgtEl>
                                          <p:spTgt spid="7171"/>
                                        </p:tgtEl>
                                        <p:attrNameLst>
                                          <p:attrName>ppt_x</p:attrName>
                                        </p:attrNameLst>
                                      </p:cBhvr>
                                      <p:tavLst>
                                        <p:tav tm="0">
                                          <p:val>
                                            <p:strVal val="#ppt_x"/>
                                          </p:val>
                                        </p:tav>
                                        <p:tav tm="100000">
                                          <p:val>
                                            <p:strVal val="#ppt_x"/>
                                          </p:val>
                                        </p:tav>
                                      </p:tavLst>
                                    </p:anim>
                                    <p:anim calcmode="lin" valueType="num">
                                      <p:cBhvr additive="base">
                                        <p:cTn id="12"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3"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7889" y="1540994"/>
            <a:ext cx="8741391" cy="4314778"/>
            <a:chOff x="288" y="1174"/>
            <a:chExt cx="5184" cy="1326"/>
          </a:xfrm>
        </p:grpSpPr>
        <p:sp>
          <p:nvSpPr>
            <p:cNvPr id="50207" name="Rectangle 3"/>
            <p:cNvSpPr>
              <a:spLocks noChangeArrowheads="1"/>
            </p:cNvSpPr>
            <p:nvPr/>
          </p:nvSpPr>
          <p:spPr bwMode="auto">
            <a:xfrm>
              <a:off x="288" y="1174"/>
              <a:ext cx="846" cy="1296"/>
            </a:xfrm>
            <a:prstGeom prst="rect">
              <a:avLst/>
            </a:prstGeom>
            <a:solidFill>
              <a:srgbClr val="FFFF66"/>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0208" name="Rectangle 4"/>
            <p:cNvSpPr>
              <a:spLocks noChangeArrowheads="1"/>
            </p:cNvSpPr>
            <p:nvPr/>
          </p:nvSpPr>
          <p:spPr bwMode="auto">
            <a:xfrm>
              <a:off x="1392" y="1191"/>
              <a:ext cx="720" cy="1296"/>
            </a:xfrm>
            <a:prstGeom prst="rect">
              <a:avLst/>
            </a:prstGeom>
            <a:solidFill>
              <a:srgbClr val="FFFF66"/>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0209" name="Rectangle 5"/>
            <p:cNvSpPr>
              <a:spLocks noChangeArrowheads="1"/>
            </p:cNvSpPr>
            <p:nvPr/>
          </p:nvSpPr>
          <p:spPr bwMode="auto">
            <a:xfrm>
              <a:off x="2496" y="1191"/>
              <a:ext cx="720" cy="1296"/>
            </a:xfrm>
            <a:prstGeom prst="rect">
              <a:avLst/>
            </a:prstGeom>
            <a:solidFill>
              <a:srgbClr val="FFFF66"/>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0210" name="Rectangle 6"/>
            <p:cNvSpPr>
              <a:spLocks noChangeArrowheads="1"/>
            </p:cNvSpPr>
            <p:nvPr/>
          </p:nvSpPr>
          <p:spPr bwMode="auto">
            <a:xfrm>
              <a:off x="3600" y="1200"/>
              <a:ext cx="720" cy="1296"/>
            </a:xfrm>
            <a:prstGeom prst="rect">
              <a:avLst/>
            </a:prstGeom>
            <a:solidFill>
              <a:srgbClr val="FFFF66"/>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0211" name="Rectangle 7"/>
            <p:cNvSpPr>
              <a:spLocks noChangeArrowheads="1"/>
            </p:cNvSpPr>
            <p:nvPr/>
          </p:nvSpPr>
          <p:spPr bwMode="auto">
            <a:xfrm>
              <a:off x="4752" y="1204"/>
              <a:ext cx="720" cy="1296"/>
            </a:xfrm>
            <a:prstGeom prst="rect">
              <a:avLst/>
            </a:prstGeom>
            <a:solidFill>
              <a:srgbClr val="FFFF66"/>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0212" name="Line 8"/>
            <p:cNvSpPr>
              <a:spLocks noChangeShapeType="1"/>
            </p:cNvSpPr>
            <p:nvPr/>
          </p:nvSpPr>
          <p:spPr bwMode="auto">
            <a:xfrm>
              <a:off x="288" y="1680"/>
              <a:ext cx="720" cy="0"/>
            </a:xfrm>
            <a:prstGeom prst="line">
              <a:avLst/>
            </a:prstGeom>
            <a:noFill/>
            <a:ln w="19050">
              <a:solidFill>
                <a:schemeClr val="tx1"/>
              </a:solidFill>
              <a:round/>
              <a:headEnd/>
              <a:tailEnd/>
            </a:ln>
          </p:spPr>
          <p:txBody>
            <a:bodyPr wrap="none" anchor="ctr"/>
            <a:lstStyle/>
            <a:p>
              <a:endParaRPr lang="en-US"/>
            </a:p>
          </p:txBody>
        </p:sp>
        <p:sp>
          <p:nvSpPr>
            <p:cNvPr id="50213" name="Line 9"/>
            <p:cNvSpPr>
              <a:spLocks noChangeShapeType="1"/>
            </p:cNvSpPr>
            <p:nvPr/>
          </p:nvSpPr>
          <p:spPr bwMode="auto">
            <a:xfrm>
              <a:off x="1392" y="1680"/>
              <a:ext cx="720" cy="0"/>
            </a:xfrm>
            <a:prstGeom prst="line">
              <a:avLst/>
            </a:prstGeom>
            <a:noFill/>
            <a:ln w="19050">
              <a:solidFill>
                <a:schemeClr val="tx1"/>
              </a:solidFill>
              <a:round/>
              <a:headEnd/>
              <a:tailEnd/>
            </a:ln>
          </p:spPr>
          <p:txBody>
            <a:bodyPr wrap="none" anchor="ctr"/>
            <a:lstStyle/>
            <a:p>
              <a:endParaRPr lang="en-US"/>
            </a:p>
          </p:txBody>
        </p:sp>
        <p:sp>
          <p:nvSpPr>
            <p:cNvPr id="50214" name="Line 10"/>
            <p:cNvSpPr>
              <a:spLocks noChangeShapeType="1"/>
            </p:cNvSpPr>
            <p:nvPr/>
          </p:nvSpPr>
          <p:spPr bwMode="auto">
            <a:xfrm>
              <a:off x="2496" y="1680"/>
              <a:ext cx="720" cy="0"/>
            </a:xfrm>
            <a:prstGeom prst="line">
              <a:avLst/>
            </a:prstGeom>
            <a:noFill/>
            <a:ln w="19050">
              <a:solidFill>
                <a:schemeClr val="tx1"/>
              </a:solidFill>
              <a:round/>
              <a:headEnd/>
              <a:tailEnd/>
            </a:ln>
          </p:spPr>
          <p:txBody>
            <a:bodyPr wrap="none" anchor="ctr"/>
            <a:lstStyle/>
            <a:p>
              <a:endParaRPr lang="en-US"/>
            </a:p>
          </p:txBody>
        </p:sp>
        <p:sp>
          <p:nvSpPr>
            <p:cNvPr id="50215" name="Line 11"/>
            <p:cNvSpPr>
              <a:spLocks noChangeShapeType="1"/>
            </p:cNvSpPr>
            <p:nvPr/>
          </p:nvSpPr>
          <p:spPr bwMode="auto">
            <a:xfrm>
              <a:off x="4752" y="1680"/>
              <a:ext cx="720" cy="0"/>
            </a:xfrm>
            <a:prstGeom prst="line">
              <a:avLst/>
            </a:prstGeom>
            <a:noFill/>
            <a:ln w="19050">
              <a:solidFill>
                <a:schemeClr val="tx1"/>
              </a:solidFill>
              <a:round/>
              <a:headEnd/>
              <a:tailEnd/>
            </a:ln>
          </p:spPr>
          <p:txBody>
            <a:bodyPr wrap="none" anchor="ctr"/>
            <a:lstStyle/>
            <a:p>
              <a:endParaRPr lang="en-US"/>
            </a:p>
          </p:txBody>
        </p:sp>
        <p:sp>
          <p:nvSpPr>
            <p:cNvPr id="50216" name="Line 12"/>
            <p:cNvSpPr>
              <a:spLocks noChangeShapeType="1"/>
            </p:cNvSpPr>
            <p:nvPr/>
          </p:nvSpPr>
          <p:spPr bwMode="auto">
            <a:xfrm>
              <a:off x="3600" y="1680"/>
              <a:ext cx="720" cy="0"/>
            </a:xfrm>
            <a:prstGeom prst="line">
              <a:avLst/>
            </a:prstGeom>
            <a:noFill/>
            <a:ln w="19050">
              <a:solidFill>
                <a:schemeClr val="tx1"/>
              </a:solidFill>
              <a:round/>
              <a:headEnd/>
              <a:tailEnd/>
            </a:ln>
          </p:spPr>
          <p:txBody>
            <a:bodyPr wrap="none" anchor="ctr"/>
            <a:lstStyle/>
            <a:p>
              <a:endParaRPr lang="en-US"/>
            </a:p>
          </p:txBody>
        </p:sp>
      </p:grpSp>
      <p:sp>
        <p:nvSpPr>
          <p:cNvPr id="46093" name="Text Box 13"/>
          <p:cNvSpPr txBox="1">
            <a:spLocks noChangeArrowheads="1"/>
          </p:cNvSpPr>
          <p:nvPr/>
        </p:nvSpPr>
        <p:spPr bwMode="auto">
          <a:xfrm>
            <a:off x="495300" y="2705100"/>
            <a:ext cx="1058863" cy="457200"/>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1200" b="1">
                <a:solidFill>
                  <a:srgbClr val="000000"/>
                </a:solidFill>
                <a:latin typeface="Comic Sans MS" pitchFamily="66" charset="0"/>
              </a:rPr>
              <a:t>LEMAHNYA</a:t>
            </a:r>
          </a:p>
          <a:p>
            <a:pPr algn="ctr">
              <a:buClr>
                <a:srgbClr val="FFFFFF"/>
              </a:buClr>
              <a:buSzPct val="100000"/>
              <a:buFont typeface="Arial" pitchFamily="34" charset="0"/>
              <a:buNone/>
            </a:pPr>
            <a:r>
              <a:rPr lang="en-US" sz="1200" b="1">
                <a:solidFill>
                  <a:srgbClr val="000000"/>
                </a:solidFill>
                <a:latin typeface="Comic Sans MS" pitchFamily="66" charset="0"/>
              </a:rPr>
              <a:t>KONTROL</a:t>
            </a:r>
          </a:p>
        </p:txBody>
      </p:sp>
      <p:sp>
        <p:nvSpPr>
          <p:cNvPr id="46094" name="Text Box 14"/>
          <p:cNvSpPr txBox="1">
            <a:spLocks noChangeArrowheads="1"/>
          </p:cNvSpPr>
          <p:nvPr/>
        </p:nvSpPr>
        <p:spPr bwMode="auto">
          <a:xfrm>
            <a:off x="2395538" y="2705100"/>
            <a:ext cx="719137" cy="457200"/>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1200" b="1">
                <a:solidFill>
                  <a:srgbClr val="000000"/>
                </a:solidFill>
                <a:latin typeface="Comic Sans MS" pitchFamily="66" charset="0"/>
              </a:rPr>
              <a:t>SEBAB</a:t>
            </a:r>
          </a:p>
          <a:p>
            <a:pPr algn="ctr">
              <a:buClr>
                <a:srgbClr val="FFFFFF"/>
              </a:buClr>
              <a:buSzPct val="100000"/>
              <a:buFont typeface="Arial" pitchFamily="34" charset="0"/>
              <a:buNone/>
            </a:pPr>
            <a:r>
              <a:rPr lang="en-US" sz="1200" b="1">
                <a:solidFill>
                  <a:srgbClr val="000000"/>
                </a:solidFill>
                <a:latin typeface="Comic Sans MS" pitchFamily="66" charset="0"/>
              </a:rPr>
              <a:t>DASAR</a:t>
            </a:r>
          </a:p>
        </p:txBody>
      </p:sp>
      <p:sp>
        <p:nvSpPr>
          <p:cNvPr id="46095" name="Text Box 15"/>
          <p:cNvSpPr txBox="1">
            <a:spLocks noChangeArrowheads="1"/>
          </p:cNvSpPr>
          <p:nvPr/>
        </p:nvSpPr>
        <p:spPr bwMode="auto">
          <a:xfrm>
            <a:off x="3962400" y="2514600"/>
            <a:ext cx="1190625" cy="639763"/>
          </a:xfrm>
          <a:prstGeom prst="rect">
            <a:avLst/>
          </a:prstGeom>
          <a:noFill/>
          <a:ln w="9525">
            <a:noFill/>
            <a:miter lim="800000"/>
            <a:headEnd/>
            <a:tailEnd/>
          </a:ln>
        </p:spPr>
        <p:txBody>
          <a:bodyPr>
            <a:spAutoFit/>
          </a:bodyPr>
          <a:lstStyle/>
          <a:p>
            <a:pPr algn="ctr">
              <a:buClr>
                <a:srgbClr val="FFFFFF"/>
              </a:buClr>
              <a:buSzPct val="100000"/>
              <a:buFont typeface="Arial" pitchFamily="34" charset="0"/>
              <a:buNone/>
            </a:pPr>
            <a:r>
              <a:rPr lang="en-US" sz="1200" b="1">
                <a:solidFill>
                  <a:srgbClr val="000000"/>
                </a:solidFill>
                <a:latin typeface="Comic Sans MS" pitchFamily="66" charset="0"/>
              </a:rPr>
              <a:t>PENYEBAB</a:t>
            </a:r>
          </a:p>
          <a:p>
            <a:pPr algn="ctr">
              <a:buClr>
                <a:srgbClr val="FFFFFF"/>
              </a:buClr>
              <a:buSzPct val="100000"/>
              <a:buFont typeface="Arial" pitchFamily="34" charset="0"/>
              <a:buNone/>
            </a:pPr>
            <a:r>
              <a:rPr lang="en-US" sz="1200" b="1">
                <a:solidFill>
                  <a:srgbClr val="000000"/>
                </a:solidFill>
                <a:latin typeface="Comic Sans MS" pitchFamily="66" charset="0"/>
              </a:rPr>
              <a:t>TAK LANGSUNG</a:t>
            </a:r>
          </a:p>
        </p:txBody>
      </p:sp>
      <p:sp>
        <p:nvSpPr>
          <p:cNvPr id="46096" name="Text Box 16"/>
          <p:cNvSpPr txBox="1">
            <a:spLocks noChangeArrowheads="1"/>
          </p:cNvSpPr>
          <p:nvPr/>
        </p:nvSpPr>
        <p:spPr bwMode="auto">
          <a:xfrm>
            <a:off x="5715000" y="2667000"/>
            <a:ext cx="1066800" cy="457200"/>
          </a:xfrm>
          <a:prstGeom prst="rect">
            <a:avLst/>
          </a:prstGeom>
          <a:noFill/>
          <a:ln w="9525">
            <a:noFill/>
            <a:miter lim="800000"/>
            <a:headEnd/>
            <a:tailEnd/>
          </a:ln>
        </p:spPr>
        <p:txBody>
          <a:bodyPr>
            <a:spAutoFit/>
          </a:bodyPr>
          <a:lstStyle/>
          <a:p>
            <a:pPr algn="ctr">
              <a:buClr>
                <a:srgbClr val="FFFFFF"/>
              </a:buClr>
              <a:buSzPct val="100000"/>
              <a:buFont typeface="Arial" pitchFamily="34" charset="0"/>
              <a:buNone/>
            </a:pPr>
            <a:r>
              <a:rPr lang="en-US" sz="1200" b="1">
                <a:solidFill>
                  <a:srgbClr val="000000"/>
                </a:solidFill>
                <a:latin typeface="Comic Sans MS" pitchFamily="66" charset="0"/>
              </a:rPr>
              <a:t>INSIDEN</a:t>
            </a:r>
          </a:p>
          <a:p>
            <a:pPr algn="ctr">
              <a:buClr>
                <a:srgbClr val="FFFFFF"/>
              </a:buClr>
              <a:buSzPct val="100000"/>
              <a:buFont typeface="Arial" pitchFamily="34" charset="0"/>
              <a:buNone/>
            </a:pPr>
            <a:r>
              <a:rPr lang="en-US" sz="1200" b="1">
                <a:solidFill>
                  <a:srgbClr val="000000"/>
                </a:solidFill>
                <a:latin typeface="Comic Sans MS" pitchFamily="66" charset="0"/>
              </a:rPr>
              <a:t>(Kontak)</a:t>
            </a:r>
          </a:p>
        </p:txBody>
      </p:sp>
      <p:sp>
        <p:nvSpPr>
          <p:cNvPr id="46097" name="Text Box 17"/>
          <p:cNvSpPr txBox="1">
            <a:spLocks noChangeArrowheads="1"/>
          </p:cNvSpPr>
          <p:nvPr/>
        </p:nvSpPr>
        <p:spPr bwMode="auto">
          <a:xfrm>
            <a:off x="400050" y="3262313"/>
            <a:ext cx="1147763" cy="1311275"/>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1000" b="1">
                <a:solidFill>
                  <a:srgbClr val="000000"/>
                </a:solidFill>
                <a:latin typeface="Comic Sans MS" pitchFamily="66" charset="0"/>
              </a:rPr>
              <a:t>PROGRAM</a:t>
            </a:r>
          </a:p>
          <a:p>
            <a:pPr algn="ctr">
              <a:buClr>
                <a:srgbClr val="FFFFFF"/>
              </a:buClr>
              <a:buSzPct val="100000"/>
              <a:buFont typeface="Arial" pitchFamily="34" charset="0"/>
              <a:buNone/>
            </a:pPr>
            <a:r>
              <a:rPr lang="en-US" sz="1000" b="1">
                <a:solidFill>
                  <a:srgbClr val="000000"/>
                </a:solidFill>
                <a:latin typeface="Comic Sans MS" pitchFamily="66" charset="0"/>
              </a:rPr>
              <a:t>TAK SESUAI</a:t>
            </a:r>
          </a:p>
          <a:p>
            <a:pPr algn="ctr">
              <a:buClr>
                <a:srgbClr val="FFFFFF"/>
              </a:buClr>
              <a:buSzPct val="100000"/>
              <a:buFont typeface="Arial" pitchFamily="34" charset="0"/>
              <a:buNone/>
            </a:pPr>
            <a:endParaRPr lang="en-US" sz="1000" b="1">
              <a:solidFill>
                <a:srgbClr val="000000"/>
              </a:solidFill>
              <a:latin typeface="Comic Sans MS" pitchFamily="66" charset="0"/>
            </a:endParaRPr>
          </a:p>
          <a:p>
            <a:pPr algn="ctr">
              <a:buClr>
                <a:srgbClr val="FFFFFF"/>
              </a:buClr>
              <a:buSzPct val="100000"/>
              <a:buFont typeface="Arial" pitchFamily="34" charset="0"/>
              <a:buNone/>
            </a:pPr>
            <a:r>
              <a:rPr lang="en-US" sz="1000" b="1">
                <a:solidFill>
                  <a:srgbClr val="000000"/>
                </a:solidFill>
                <a:latin typeface="Comic Sans MS" pitchFamily="66" charset="0"/>
              </a:rPr>
              <a:t>STANDAR</a:t>
            </a:r>
          </a:p>
          <a:p>
            <a:pPr algn="ctr">
              <a:buClr>
                <a:srgbClr val="FFFFFF"/>
              </a:buClr>
              <a:buSzPct val="100000"/>
              <a:buFont typeface="Arial" pitchFamily="34" charset="0"/>
              <a:buNone/>
            </a:pPr>
            <a:r>
              <a:rPr lang="en-US" sz="1000" b="1">
                <a:solidFill>
                  <a:srgbClr val="000000"/>
                </a:solidFill>
                <a:latin typeface="Comic Sans MS" pitchFamily="66" charset="0"/>
              </a:rPr>
              <a:t>TAK SESUAI</a:t>
            </a:r>
          </a:p>
          <a:p>
            <a:pPr algn="ctr">
              <a:buClr>
                <a:srgbClr val="FFFFFF"/>
              </a:buClr>
              <a:buSzPct val="100000"/>
              <a:buFont typeface="Arial" pitchFamily="34" charset="0"/>
              <a:buNone/>
            </a:pPr>
            <a:endParaRPr lang="en-US" sz="1000" b="1">
              <a:solidFill>
                <a:srgbClr val="000000"/>
              </a:solidFill>
              <a:latin typeface="Comic Sans MS" pitchFamily="66" charset="0"/>
            </a:endParaRPr>
          </a:p>
          <a:p>
            <a:pPr algn="ctr">
              <a:buClr>
                <a:srgbClr val="FFFFFF"/>
              </a:buClr>
              <a:buSzPct val="100000"/>
              <a:buFont typeface="Arial" pitchFamily="34" charset="0"/>
              <a:buNone/>
            </a:pPr>
            <a:r>
              <a:rPr lang="en-US" sz="1000" b="1">
                <a:solidFill>
                  <a:srgbClr val="000000"/>
                </a:solidFill>
                <a:latin typeface="Comic Sans MS" pitchFamily="66" charset="0"/>
              </a:rPr>
              <a:t>KEPATUHAN</a:t>
            </a:r>
          </a:p>
          <a:p>
            <a:pPr algn="ctr">
              <a:buClr>
                <a:srgbClr val="FFFFFF"/>
              </a:buClr>
              <a:buSzPct val="100000"/>
              <a:buFont typeface="Arial" pitchFamily="34" charset="0"/>
              <a:buNone/>
            </a:pPr>
            <a:r>
              <a:rPr lang="en-US" sz="1000" b="1">
                <a:solidFill>
                  <a:srgbClr val="000000"/>
                </a:solidFill>
                <a:latin typeface="Comic Sans MS" pitchFamily="66" charset="0"/>
              </a:rPr>
              <a:t>PELAKSANAAN</a:t>
            </a:r>
          </a:p>
        </p:txBody>
      </p:sp>
      <p:sp>
        <p:nvSpPr>
          <p:cNvPr id="46098" name="Text Box 18"/>
          <p:cNvSpPr txBox="1">
            <a:spLocks noChangeArrowheads="1"/>
          </p:cNvSpPr>
          <p:nvPr/>
        </p:nvSpPr>
        <p:spPr bwMode="auto">
          <a:xfrm>
            <a:off x="2230438" y="3451225"/>
            <a:ext cx="1074737" cy="854075"/>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1000" b="1">
                <a:solidFill>
                  <a:srgbClr val="000000"/>
                </a:solidFill>
                <a:latin typeface="Comic Sans MS" pitchFamily="66" charset="0"/>
              </a:rPr>
              <a:t>FAKTOR</a:t>
            </a:r>
          </a:p>
          <a:p>
            <a:pPr algn="ctr">
              <a:buClr>
                <a:srgbClr val="FFFFFF"/>
              </a:buClr>
              <a:buSzPct val="100000"/>
              <a:buFont typeface="Arial" pitchFamily="34" charset="0"/>
              <a:buNone/>
            </a:pPr>
            <a:r>
              <a:rPr lang="en-US" sz="1000" b="1">
                <a:solidFill>
                  <a:srgbClr val="000000"/>
                </a:solidFill>
                <a:latin typeface="Comic Sans MS" pitchFamily="66" charset="0"/>
              </a:rPr>
              <a:t>PERORANGAN</a:t>
            </a:r>
          </a:p>
          <a:p>
            <a:pPr algn="ctr">
              <a:buClr>
                <a:srgbClr val="FFFFFF"/>
              </a:buClr>
              <a:buSzPct val="100000"/>
              <a:buFont typeface="Arial" pitchFamily="34" charset="0"/>
              <a:buNone/>
            </a:pPr>
            <a:endParaRPr lang="en-US" sz="1000" b="1">
              <a:solidFill>
                <a:srgbClr val="000000"/>
              </a:solidFill>
              <a:latin typeface="Comic Sans MS" pitchFamily="66" charset="0"/>
            </a:endParaRPr>
          </a:p>
          <a:p>
            <a:pPr algn="ctr">
              <a:buClr>
                <a:srgbClr val="FFFFFF"/>
              </a:buClr>
              <a:buSzPct val="100000"/>
              <a:buFont typeface="Arial" pitchFamily="34" charset="0"/>
              <a:buNone/>
            </a:pPr>
            <a:r>
              <a:rPr lang="en-US" sz="1000" b="1">
                <a:solidFill>
                  <a:srgbClr val="000000"/>
                </a:solidFill>
                <a:latin typeface="Comic Sans MS" pitchFamily="66" charset="0"/>
              </a:rPr>
              <a:t>FAKTOR</a:t>
            </a:r>
          </a:p>
          <a:p>
            <a:pPr algn="ctr">
              <a:buClr>
                <a:srgbClr val="FFFFFF"/>
              </a:buClr>
              <a:buSzPct val="100000"/>
              <a:buFont typeface="Arial" pitchFamily="34" charset="0"/>
              <a:buNone/>
            </a:pPr>
            <a:r>
              <a:rPr lang="en-US" sz="1000" b="1">
                <a:solidFill>
                  <a:srgbClr val="000000"/>
                </a:solidFill>
                <a:latin typeface="Comic Sans MS" pitchFamily="66" charset="0"/>
              </a:rPr>
              <a:t>KERJA</a:t>
            </a:r>
          </a:p>
        </p:txBody>
      </p:sp>
      <p:sp>
        <p:nvSpPr>
          <p:cNvPr id="46099" name="Text Box 19"/>
          <p:cNvSpPr txBox="1">
            <a:spLocks noChangeArrowheads="1"/>
          </p:cNvSpPr>
          <p:nvPr/>
        </p:nvSpPr>
        <p:spPr bwMode="auto">
          <a:xfrm>
            <a:off x="4067175" y="3463925"/>
            <a:ext cx="965200" cy="854075"/>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1000" b="1">
                <a:solidFill>
                  <a:srgbClr val="000000"/>
                </a:solidFill>
                <a:latin typeface="Comic Sans MS" pitchFamily="66" charset="0"/>
              </a:rPr>
              <a:t>PERBUATAN</a:t>
            </a:r>
          </a:p>
          <a:p>
            <a:pPr algn="ctr">
              <a:buClr>
                <a:srgbClr val="FFFFFF"/>
              </a:buClr>
              <a:buSzPct val="100000"/>
              <a:buFont typeface="Arial" pitchFamily="34" charset="0"/>
              <a:buNone/>
            </a:pPr>
            <a:r>
              <a:rPr lang="en-US" sz="1000" b="1">
                <a:solidFill>
                  <a:srgbClr val="000000"/>
                </a:solidFill>
                <a:latin typeface="Comic Sans MS" pitchFamily="66" charset="0"/>
              </a:rPr>
              <a:t>TAK AMAN</a:t>
            </a:r>
          </a:p>
          <a:p>
            <a:pPr algn="ctr">
              <a:buClr>
                <a:srgbClr val="FFFFFF"/>
              </a:buClr>
              <a:buSzPct val="100000"/>
              <a:buFont typeface="Arial" pitchFamily="34" charset="0"/>
              <a:buNone/>
            </a:pPr>
            <a:r>
              <a:rPr lang="en-US" sz="1000" b="1">
                <a:solidFill>
                  <a:srgbClr val="000000"/>
                </a:solidFill>
                <a:latin typeface="Comic Sans MS" pitchFamily="66" charset="0"/>
              </a:rPr>
              <a:t>&amp;</a:t>
            </a:r>
          </a:p>
          <a:p>
            <a:pPr algn="ctr">
              <a:buClr>
                <a:srgbClr val="FFFFFF"/>
              </a:buClr>
              <a:buSzPct val="100000"/>
              <a:buFont typeface="Arial" pitchFamily="34" charset="0"/>
              <a:buNone/>
            </a:pPr>
            <a:r>
              <a:rPr lang="en-US" sz="1000" b="1">
                <a:solidFill>
                  <a:srgbClr val="000000"/>
                </a:solidFill>
                <a:latin typeface="Comic Sans MS" pitchFamily="66" charset="0"/>
              </a:rPr>
              <a:t>KONDISI</a:t>
            </a:r>
          </a:p>
          <a:p>
            <a:pPr algn="ctr">
              <a:buClr>
                <a:srgbClr val="FFFFFF"/>
              </a:buClr>
              <a:buSzPct val="100000"/>
              <a:buFont typeface="Arial" pitchFamily="34" charset="0"/>
              <a:buNone/>
            </a:pPr>
            <a:r>
              <a:rPr lang="en-US" sz="1000" b="1">
                <a:solidFill>
                  <a:srgbClr val="000000"/>
                </a:solidFill>
                <a:latin typeface="Comic Sans MS" pitchFamily="66" charset="0"/>
              </a:rPr>
              <a:t>TAK AMAN</a:t>
            </a:r>
          </a:p>
        </p:txBody>
      </p:sp>
      <p:sp>
        <p:nvSpPr>
          <p:cNvPr id="46100" name="Text Box 20"/>
          <p:cNvSpPr txBox="1">
            <a:spLocks noChangeArrowheads="1"/>
          </p:cNvSpPr>
          <p:nvPr/>
        </p:nvSpPr>
        <p:spPr bwMode="auto">
          <a:xfrm>
            <a:off x="5754688" y="3422650"/>
            <a:ext cx="1041400" cy="1006475"/>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1000" b="1">
                <a:solidFill>
                  <a:srgbClr val="000000"/>
                </a:solidFill>
                <a:latin typeface="Comic Sans MS" pitchFamily="66" charset="0"/>
              </a:rPr>
              <a:t>&lt;KEJADIAN&gt;</a:t>
            </a:r>
          </a:p>
          <a:p>
            <a:pPr algn="ctr">
              <a:buClr>
                <a:srgbClr val="FFFFFF"/>
              </a:buClr>
              <a:buSzPct val="100000"/>
              <a:buFont typeface="Arial" pitchFamily="34" charset="0"/>
              <a:buNone/>
            </a:pPr>
            <a:r>
              <a:rPr lang="en-US" sz="1000" b="1">
                <a:solidFill>
                  <a:srgbClr val="000000"/>
                </a:solidFill>
                <a:latin typeface="Comic Sans MS" pitchFamily="66" charset="0"/>
              </a:rPr>
              <a:t>KONTAK</a:t>
            </a:r>
          </a:p>
          <a:p>
            <a:pPr algn="ctr">
              <a:buClr>
                <a:srgbClr val="FFFFFF"/>
              </a:buClr>
              <a:buSzPct val="100000"/>
              <a:buFont typeface="Arial" pitchFamily="34" charset="0"/>
              <a:buNone/>
            </a:pPr>
            <a:r>
              <a:rPr lang="en-US" sz="1000" b="1">
                <a:solidFill>
                  <a:srgbClr val="000000"/>
                </a:solidFill>
                <a:latin typeface="Comic Sans MS" pitchFamily="66" charset="0"/>
              </a:rPr>
              <a:t>DENGAN</a:t>
            </a:r>
          </a:p>
          <a:p>
            <a:pPr algn="ctr">
              <a:buClr>
                <a:srgbClr val="FFFFFF"/>
              </a:buClr>
              <a:buSzPct val="100000"/>
              <a:buFont typeface="Arial" pitchFamily="34" charset="0"/>
              <a:buNone/>
            </a:pPr>
            <a:r>
              <a:rPr lang="en-US" sz="1000" b="1">
                <a:solidFill>
                  <a:srgbClr val="000000"/>
                </a:solidFill>
                <a:latin typeface="Comic Sans MS" pitchFamily="66" charset="0"/>
              </a:rPr>
              <a:t>ENERGI</a:t>
            </a:r>
          </a:p>
          <a:p>
            <a:pPr algn="ctr">
              <a:buClr>
                <a:srgbClr val="FFFFFF"/>
              </a:buClr>
              <a:buSzPct val="100000"/>
              <a:buFont typeface="Arial" pitchFamily="34" charset="0"/>
              <a:buNone/>
            </a:pPr>
            <a:r>
              <a:rPr lang="en-US" sz="1000" b="1">
                <a:solidFill>
                  <a:srgbClr val="000000"/>
                </a:solidFill>
                <a:latin typeface="Comic Sans MS" pitchFamily="66" charset="0"/>
              </a:rPr>
              <a:t>ATAU</a:t>
            </a:r>
          </a:p>
          <a:p>
            <a:pPr algn="ctr">
              <a:buClr>
                <a:srgbClr val="FFFFFF"/>
              </a:buClr>
              <a:buSzPct val="100000"/>
              <a:buFont typeface="Arial" pitchFamily="34" charset="0"/>
              <a:buNone/>
            </a:pPr>
            <a:r>
              <a:rPr lang="en-US" sz="1000" b="1">
                <a:solidFill>
                  <a:srgbClr val="000000"/>
                </a:solidFill>
                <a:latin typeface="Comic Sans MS" pitchFamily="66" charset="0"/>
              </a:rPr>
              <a:t>BAHAN/ ZAT</a:t>
            </a:r>
          </a:p>
        </p:txBody>
      </p:sp>
      <p:sp>
        <p:nvSpPr>
          <p:cNvPr id="46101" name="Text Box 21"/>
          <p:cNvSpPr txBox="1">
            <a:spLocks noChangeArrowheads="1"/>
          </p:cNvSpPr>
          <p:nvPr/>
        </p:nvSpPr>
        <p:spPr bwMode="auto">
          <a:xfrm>
            <a:off x="7581900" y="3449638"/>
            <a:ext cx="1085850" cy="1084262"/>
          </a:xfrm>
          <a:prstGeom prst="rect">
            <a:avLst/>
          </a:prstGeom>
          <a:noFill/>
          <a:ln w="9525">
            <a:noFill/>
            <a:miter lim="800000"/>
            <a:headEnd/>
            <a:tailEnd/>
          </a:ln>
        </p:spPr>
        <p:txBody>
          <a:bodyPr wrap="none">
            <a:spAutoFit/>
          </a:bodyPr>
          <a:lstStyle/>
          <a:p>
            <a:pPr algn="ctr">
              <a:lnSpc>
                <a:spcPct val="130000"/>
              </a:lnSpc>
              <a:buClr>
                <a:srgbClr val="FFFFFF"/>
              </a:buClr>
              <a:buSzPct val="100000"/>
              <a:buFont typeface="Arial" pitchFamily="34" charset="0"/>
              <a:buNone/>
            </a:pPr>
            <a:r>
              <a:rPr lang="en-US" sz="1000" b="1">
                <a:solidFill>
                  <a:srgbClr val="000000"/>
                </a:solidFill>
                <a:latin typeface="Comic Sans MS" pitchFamily="66" charset="0"/>
              </a:rPr>
              <a:t>KECELAKAAN </a:t>
            </a:r>
          </a:p>
          <a:p>
            <a:pPr algn="ctr">
              <a:lnSpc>
                <a:spcPct val="130000"/>
              </a:lnSpc>
              <a:buClr>
                <a:srgbClr val="FFFFFF"/>
              </a:buClr>
              <a:buSzPct val="100000"/>
              <a:buFont typeface="Arial" pitchFamily="34" charset="0"/>
              <a:buNone/>
            </a:pPr>
            <a:r>
              <a:rPr lang="en-US" sz="1000" b="1">
                <a:solidFill>
                  <a:srgbClr val="000000"/>
                </a:solidFill>
                <a:latin typeface="Comic Sans MS" pitchFamily="66" charset="0"/>
              </a:rPr>
              <a:t>ATAU</a:t>
            </a:r>
          </a:p>
          <a:p>
            <a:pPr algn="ctr">
              <a:lnSpc>
                <a:spcPct val="130000"/>
              </a:lnSpc>
              <a:buClr>
                <a:srgbClr val="FFFFFF"/>
              </a:buClr>
              <a:buSzPct val="100000"/>
              <a:buFont typeface="Arial" pitchFamily="34" charset="0"/>
              <a:buNone/>
            </a:pPr>
            <a:r>
              <a:rPr lang="en-US" sz="1000" b="1">
                <a:solidFill>
                  <a:srgbClr val="000000"/>
                </a:solidFill>
                <a:latin typeface="Comic Sans MS" pitchFamily="66" charset="0"/>
              </a:rPr>
              <a:t>KERUSAKAN</a:t>
            </a:r>
          </a:p>
          <a:p>
            <a:pPr algn="ctr">
              <a:lnSpc>
                <a:spcPct val="130000"/>
              </a:lnSpc>
              <a:buClr>
                <a:srgbClr val="FFFFFF"/>
              </a:buClr>
              <a:buSzPct val="100000"/>
              <a:buFont typeface="Arial" pitchFamily="34" charset="0"/>
              <a:buNone/>
            </a:pPr>
            <a:r>
              <a:rPr lang="en-US" sz="1000" b="1">
                <a:solidFill>
                  <a:srgbClr val="000000"/>
                </a:solidFill>
                <a:latin typeface="Comic Sans MS" pitchFamily="66" charset="0"/>
              </a:rPr>
              <a:t>YANG TAK</a:t>
            </a:r>
          </a:p>
          <a:p>
            <a:pPr algn="ctr">
              <a:lnSpc>
                <a:spcPct val="130000"/>
              </a:lnSpc>
              <a:buClr>
                <a:srgbClr val="FFFFFF"/>
              </a:buClr>
              <a:buSzPct val="100000"/>
              <a:buFont typeface="Arial" pitchFamily="34" charset="0"/>
              <a:buNone/>
            </a:pPr>
            <a:r>
              <a:rPr lang="en-US" sz="1000" b="1">
                <a:solidFill>
                  <a:srgbClr val="000000"/>
                </a:solidFill>
                <a:latin typeface="Comic Sans MS" pitchFamily="66" charset="0"/>
              </a:rPr>
              <a:t>DIHARAPKAN</a:t>
            </a:r>
          </a:p>
        </p:txBody>
      </p:sp>
      <p:grpSp>
        <p:nvGrpSpPr>
          <p:cNvPr id="3" name="Group 22"/>
          <p:cNvGrpSpPr>
            <a:grpSpLocks/>
          </p:cNvGrpSpPr>
          <p:nvPr/>
        </p:nvGrpSpPr>
        <p:grpSpPr bwMode="auto">
          <a:xfrm>
            <a:off x="1676400" y="2781300"/>
            <a:ext cx="381000" cy="1676400"/>
            <a:chOff x="1056" y="1392"/>
            <a:chExt cx="240" cy="1056"/>
          </a:xfrm>
        </p:grpSpPr>
        <p:sp>
          <p:nvSpPr>
            <p:cNvPr id="50204" name="AutoShape 23"/>
            <p:cNvSpPr>
              <a:spLocks noChangeArrowheads="1"/>
            </p:cNvSpPr>
            <p:nvPr/>
          </p:nvSpPr>
          <p:spPr bwMode="auto">
            <a:xfrm>
              <a:off x="1056" y="1392"/>
              <a:ext cx="240"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0205" name="AutoShape 24"/>
            <p:cNvSpPr>
              <a:spLocks noChangeArrowheads="1"/>
            </p:cNvSpPr>
            <p:nvPr/>
          </p:nvSpPr>
          <p:spPr bwMode="auto">
            <a:xfrm>
              <a:off x="1056" y="1824"/>
              <a:ext cx="240"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0206" name="AutoShape 25"/>
            <p:cNvSpPr>
              <a:spLocks noChangeArrowheads="1"/>
            </p:cNvSpPr>
            <p:nvPr/>
          </p:nvSpPr>
          <p:spPr bwMode="auto">
            <a:xfrm>
              <a:off x="1056" y="2256"/>
              <a:ext cx="240"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grpSp>
      <p:grpSp>
        <p:nvGrpSpPr>
          <p:cNvPr id="4" name="Group 26"/>
          <p:cNvGrpSpPr>
            <a:grpSpLocks/>
          </p:cNvGrpSpPr>
          <p:nvPr/>
        </p:nvGrpSpPr>
        <p:grpSpPr bwMode="auto">
          <a:xfrm>
            <a:off x="3429000" y="2781300"/>
            <a:ext cx="381000" cy="1676400"/>
            <a:chOff x="2160" y="1392"/>
            <a:chExt cx="240" cy="1056"/>
          </a:xfrm>
        </p:grpSpPr>
        <p:sp>
          <p:nvSpPr>
            <p:cNvPr id="50201" name="AutoShape 27"/>
            <p:cNvSpPr>
              <a:spLocks noChangeArrowheads="1"/>
            </p:cNvSpPr>
            <p:nvPr/>
          </p:nvSpPr>
          <p:spPr bwMode="auto">
            <a:xfrm>
              <a:off x="2160" y="1392"/>
              <a:ext cx="240"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0202" name="AutoShape 28"/>
            <p:cNvSpPr>
              <a:spLocks noChangeArrowheads="1"/>
            </p:cNvSpPr>
            <p:nvPr/>
          </p:nvSpPr>
          <p:spPr bwMode="auto">
            <a:xfrm>
              <a:off x="2160" y="1824"/>
              <a:ext cx="240"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0203" name="AutoShape 29"/>
            <p:cNvSpPr>
              <a:spLocks noChangeArrowheads="1"/>
            </p:cNvSpPr>
            <p:nvPr/>
          </p:nvSpPr>
          <p:spPr bwMode="auto">
            <a:xfrm>
              <a:off x="2160" y="2256"/>
              <a:ext cx="240"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grpSp>
      <p:grpSp>
        <p:nvGrpSpPr>
          <p:cNvPr id="5" name="Group 30"/>
          <p:cNvGrpSpPr>
            <a:grpSpLocks/>
          </p:cNvGrpSpPr>
          <p:nvPr/>
        </p:nvGrpSpPr>
        <p:grpSpPr bwMode="auto">
          <a:xfrm>
            <a:off x="5181600" y="2781300"/>
            <a:ext cx="381000" cy="1676400"/>
            <a:chOff x="3264" y="1392"/>
            <a:chExt cx="240" cy="1056"/>
          </a:xfrm>
        </p:grpSpPr>
        <p:sp>
          <p:nvSpPr>
            <p:cNvPr id="50198" name="AutoShape 31"/>
            <p:cNvSpPr>
              <a:spLocks noChangeArrowheads="1"/>
            </p:cNvSpPr>
            <p:nvPr/>
          </p:nvSpPr>
          <p:spPr bwMode="auto">
            <a:xfrm>
              <a:off x="3264" y="1392"/>
              <a:ext cx="240"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0199" name="AutoShape 32"/>
            <p:cNvSpPr>
              <a:spLocks noChangeArrowheads="1"/>
            </p:cNvSpPr>
            <p:nvPr/>
          </p:nvSpPr>
          <p:spPr bwMode="auto">
            <a:xfrm>
              <a:off x="3264" y="1824"/>
              <a:ext cx="240"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0200" name="AutoShape 33"/>
            <p:cNvSpPr>
              <a:spLocks noChangeArrowheads="1"/>
            </p:cNvSpPr>
            <p:nvPr/>
          </p:nvSpPr>
          <p:spPr bwMode="auto">
            <a:xfrm>
              <a:off x="3264" y="2256"/>
              <a:ext cx="240"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grpSp>
      <p:grpSp>
        <p:nvGrpSpPr>
          <p:cNvPr id="6" name="Group 34"/>
          <p:cNvGrpSpPr>
            <a:grpSpLocks/>
          </p:cNvGrpSpPr>
          <p:nvPr/>
        </p:nvGrpSpPr>
        <p:grpSpPr bwMode="auto">
          <a:xfrm>
            <a:off x="6934199" y="2197290"/>
            <a:ext cx="653955" cy="3261814"/>
            <a:chOff x="4368" y="1392"/>
            <a:chExt cx="240" cy="1056"/>
          </a:xfrm>
        </p:grpSpPr>
        <p:sp>
          <p:nvSpPr>
            <p:cNvPr id="50195" name="AutoShape 35"/>
            <p:cNvSpPr>
              <a:spLocks noChangeArrowheads="1"/>
            </p:cNvSpPr>
            <p:nvPr/>
          </p:nvSpPr>
          <p:spPr bwMode="auto">
            <a:xfrm>
              <a:off x="4368" y="1392"/>
              <a:ext cx="240"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0196" name="AutoShape 36"/>
            <p:cNvSpPr>
              <a:spLocks noChangeArrowheads="1"/>
            </p:cNvSpPr>
            <p:nvPr/>
          </p:nvSpPr>
          <p:spPr bwMode="auto">
            <a:xfrm>
              <a:off x="4368" y="1824"/>
              <a:ext cx="240"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0197" name="AutoShape 37"/>
            <p:cNvSpPr>
              <a:spLocks noChangeArrowheads="1"/>
            </p:cNvSpPr>
            <p:nvPr/>
          </p:nvSpPr>
          <p:spPr bwMode="auto">
            <a:xfrm>
              <a:off x="4368" y="2256"/>
              <a:ext cx="240"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grpSp>
      <p:sp>
        <p:nvSpPr>
          <p:cNvPr id="46121" name="Text Box 41"/>
          <p:cNvSpPr txBox="1">
            <a:spLocks noChangeArrowheads="1"/>
          </p:cNvSpPr>
          <p:nvPr/>
        </p:nvSpPr>
        <p:spPr bwMode="auto">
          <a:xfrm>
            <a:off x="7600950" y="2781300"/>
            <a:ext cx="1047750" cy="274638"/>
          </a:xfrm>
          <a:prstGeom prst="rect">
            <a:avLst/>
          </a:prstGeom>
          <a:noFill/>
          <a:ln w="9525">
            <a:noFill/>
            <a:miter lim="800000"/>
            <a:headEnd/>
            <a:tailEnd/>
          </a:ln>
        </p:spPr>
        <p:txBody>
          <a:bodyPr>
            <a:spAutoFit/>
          </a:bodyPr>
          <a:lstStyle/>
          <a:p>
            <a:pPr algn="ctr">
              <a:buClr>
                <a:srgbClr val="FFFFFF"/>
              </a:buClr>
              <a:buSzPct val="100000"/>
              <a:buFont typeface="Arial" pitchFamily="34" charset="0"/>
              <a:buNone/>
            </a:pPr>
            <a:r>
              <a:rPr lang="en-US" sz="1200" b="1">
                <a:solidFill>
                  <a:srgbClr val="000000"/>
                </a:solidFill>
                <a:latin typeface="Comic Sans MS" pitchFamily="66" charset="0"/>
              </a:rPr>
              <a:t>KERUGIAN</a:t>
            </a:r>
          </a:p>
        </p:txBody>
      </p:sp>
      <p:sp>
        <p:nvSpPr>
          <p:cNvPr id="50193" name="Rectangle 42"/>
          <p:cNvSpPr>
            <a:spLocks noChangeArrowheads="1"/>
          </p:cNvSpPr>
          <p:nvPr/>
        </p:nvSpPr>
        <p:spPr bwMode="auto">
          <a:xfrm>
            <a:off x="0" y="0"/>
            <a:ext cx="9144000" cy="6858000"/>
          </a:xfrm>
          <a:prstGeom prst="rect">
            <a:avLst/>
          </a:prstGeom>
          <a:noFill/>
          <a:ln w="28575">
            <a:solidFill>
              <a:srgbClr val="FF0000"/>
            </a:solidFill>
            <a:miter lim="800000"/>
            <a:headEnd/>
            <a:tailEnd/>
          </a:ln>
        </p:spPr>
        <p:txBody>
          <a:bodyPr wrap="none" anchor="ctr"/>
          <a:lstStyle/>
          <a:p>
            <a:pPr>
              <a:buClr>
                <a:srgbClr val="FFFFFF"/>
              </a:buClr>
              <a:buSzPct val="100000"/>
              <a:buFont typeface="Arial" pitchFamily="34" charset="0"/>
              <a:buNone/>
            </a:pPr>
            <a:endParaRPr lang="en-US"/>
          </a:p>
        </p:txBody>
      </p:sp>
      <p:sp>
        <p:nvSpPr>
          <p:cNvPr id="42" name="TextBox 41"/>
          <p:cNvSpPr txBox="1"/>
          <p:nvPr/>
        </p:nvSpPr>
        <p:spPr>
          <a:xfrm>
            <a:off x="533400" y="649288"/>
            <a:ext cx="8153400" cy="646112"/>
          </a:xfrm>
          <a:prstGeom prst="rect">
            <a:avLst/>
          </a:prstGeom>
          <a:noFill/>
        </p:spPr>
        <p:txBody>
          <a:bodyPr>
            <a:spAutoFit/>
          </a:bodyPr>
          <a:lstStyle/>
          <a:p>
            <a:pPr algn="ctr">
              <a:buClr>
                <a:srgbClr val="FFFFFF"/>
              </a:buClr>
              <a:buSzPct val="100000"/>
              <a:buFont typeface="Arial" charset="0"/>
              <a:buNone/>
              <a:defRPr/>
            </a:pPr>
            <a:r>
              <a:rPr lang="en-US" sz="3600" b="1" u="sng" dirty="0">
                <a:effectLst>
                  <a:outerShdw blurRad="38100" dist="38100" dir="2700000" algn="tl">
                    <a:srgbClr val="000000">
                      <a:alpha val="43137"/>
                    </a:srgbClr>
                  </a:outerShdw>
                </a:effectLst>
                <a:latin typeface="Berlin Sans FB Demi" pitchFamily="34" charset="0"/>
              </a:rPr>
              <a:t>PENYEBAB DAN AKIBAT KERUGIAN</a:t>
            </a:r>
          </a:p>
        </p:txBody>
      </p:sp>
      <p:sp>
        <p:nvSpPr>
          <p:cNvPr id="41" name="Rectangle 52"/>
          <p:cNvSpPr>
            <a:spLocks noChangeArrowheads="1"/>
          </p:cNvSpPr>
          <p:nvPr/>
        </p:nvSpPr>
        <p:spPr bwMode="auto">
          <a:xfrm>
            <a:off x="6905769" y="5472745"/>
            <a:ext cx="2068773" cy="1077218"/>
          </a:xfrm>
          <a:prstGeom prst="rect">
            <a:avLst/>
          </a:prstGeom>
          <a:noFill/>
          <a:ln w="12700">
            <a:noFill/>
            <a:miter lim="800000"/>
            <a:headEnd type="none" w="sm" len="sm"/>
            <a:tailEnd type="none" w="sm" len="sm"/>
          </a:ln>
        </p:spPr>
        <p:txBody>
          <a:bodyPr wrap="square">
            <a:spAutoFit/>
          </a:bodyPr>
          <a:lstStyle/>
          <a:p>
            <a:pPr marL="439738" indent="-439738" eaLnBrk="1" hangingPunct="1">
              <a:buClr>
                <a:srgbClr val="FFFFFF"/>
              </a:buClr>
              <a:buSzPct val="100000"/>
              <a:buFontTx/>
              <a:buChar char="•"/>
            </a:pPr>
            <a:r>
              <a:rPr lang="en-US" sz="1600" dirty="0">
                <a:latin typeface="Trebuchet MS" pitchFamily="34" charset="0"/>
              </a:rPr>
              <a:t>MANUSIA</a:t>
            </a:r>
          </a:p>
          <a:p>
            <a:pPr marL="439738" indent="-439738" eaLnBrk="1" hangingPunct="1">
              <a:buClr>
                <a:srgbClr val="FFFFFF"/>
              </a:buClr>
              <a:buSzPct val="100000"/>
              <a:buFontTx/>
              <a:buChar char="•"/>
            </a:pPr>
            <a:r>
              <a:rPr lang="en-US" sz="1600" dirty="0">
                <a:latin typeface="Trebuchet MS" pitchFamily="34" charset="0"/>
              </a:rPr>
              <a:t>PERALATAN</a:t>
            </a:r>
          </a:p>
          <a:p>
            <a:pPr marL="439738" indent="-439738" eaLnBrk="1" hangingPunct="1">
              <a:buClr>
                <a:srgbClr val="FFFFFF"/>
              </a:buClr>
              <a:buSzPct val="100000"/>
              <a:buFontTx/>
              <a:buChar char="•"/>
            </a:pPr>
            <a:r>
              <a:rPr lang="en-US" sz="1600" dirty="0">
                <a:latin typeface="Trebuchet MS" pitchFamily="34" charset="0"/>
              </a:rPr>
              <a:t>MATERIAL</a:t>
            </a:r>
          </a:p>
          <a:p>
            <a:pPr marL="439738" indent="-439738" eaLnBrk="1" hangingPunct="1">
              <a:buClr>
                <a:srgbClr val="FFFFFF"/>
              </a:buClr>
              <a:buSzPct val="100000"/>
              <a:buFontTx/>
              <a:buChar char="•"/>
            </a:pPr>
            <a:r>
              <a:rPr lang="en-US" sz="1600" dirty="0">
                <a:latin typeface="Trebuchet MS" pitchFamily="34" charset="0"/>
              </a:rPr>
              <a:t>LINGKUNGAN</a:t>
            </a:r>
          </a:p>
        </p:txBody>
      </p:sp>
      <p:sp>
        <p:nvSpPr>
          <p:cNvPr id="43" name="AutoShape 50"/>
          <p:cNvSpPr>
            <a:spLocks noChangeArrowheads="1"/>
          </p:cNvSpPr>
          <p:nvPr/>
        </p:nvSpPr>
        <p:spPr bwMode="auto">
          <a:xfrm>
            <a:off x="8212544" y="5377218"/>
            <a:ext cx="904159" cy="880318"/>
          </a:xfrm>
          <a:prstGeom prst="upArrow">
            <a:avLst>
              <a:gd name="adj1" fmla="val 50000"/>
              <a:gd name="adj2" fmla="val 25000"/>
            </a:avLst>
          </a:prstGeom>
          <a:solidFill>
            <a:srgbClr val="C00000"/>
          </a:solidFill>
          <a:ln w="9525">
            <a:solidFill>
              <a:srgbClr val="FFFF00"/>
            </a:solidFill>
            <a:miter lim="800000"/>
            <a:headEnd/>
            <a:tailEnd/>
          </a:ln>
          <a:effectLst/>
        </p:spPr>
        <p:txBody>
          <a:bodyPr wrap="none" anchor="ctr"/>
          <a:lstStyle/>
          <a:p>
            <a:pPr>
              <a:buClr>
                <a:srgbClr val="FFFFFF"/>
              </a:buClr>
              <a:buSzPct val="100000"/>
              <a:buFont typeface="Arial" charset="0"/>
              <a:buNone/>
              <a:defRPr/>
            </a:pPr>
            <a:endParaRPr lang="en-US">
              <a:effectLst>
                <a:outerShdw blurRad="38100" dist="38100" dir="2700000" algn="tl">
                  <a:srgbClr val="000000">
                    <a:alpha val="43137"/>
                  </a:srgbClr>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6093"/>
                                        </p:tgtEl>
                                        <p:attrNameLst>
                                          <p:attrName>style.visibility</p:attrName>
                                        </p:attrNameLst>
                                      </p:cBhvr>
                                      <p:to>
                                        <p:strVal val="visible"/>
                                      </p:to>
                                    </p:set>
                                    <p:animEffect transition="in" filter="wipe(up)">
                                      <p:cBhvr>
                                        <p:cTn id="12" dur="500"/>
                                        <p:tgtEl>
                                          <p:spTgt spid="46093"/>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6094"/>
                                        </p:tgtEl>
                                        <p:attrNameLst>
                                          <p:attrName>style.visibility</p:attrName>
                                        </p:attrNameLst>
                                      </p:cBhvr>
                                      <p:to>
                                        <p:strVal val="visible"/>
                                      </p:to>
                                    </p:set>
                                    <p:animEffect transition="in" filter="wipe(up)">
                                      <p:cBhvr>
                                        <p:cTn id="16" dur="500"/>
                                        <p:tgtEl>
                                          <p:spTgt spid="46094"/>
                                        </p:tgtEl>
                                      </p:cBhvr>
                                    </p:animEffect>
                                  </p:childTnLst>
                                </p:cTn>
                              </p:par>
                            </p:childTnLst>
                          </p:cTn>
                        </p:par>
                        <p:par>
                          <p:cTn id="17" fill="hold" nodeType="afterGroup">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46095"/>
                                        </p:tgtEl>
                                        <p:attrNameLst>
                                          <p:attrName>style.visibility</p:attrName>
                                        </p:attrNameLst>
                                      </p:cBhvr>
                                      <p:to>
                                        <p:strVal val="visible"/>
                                      </p:to>
                                    </p:set>
                                    <p:animEffect transition="in" filter="wipe(up)">
                                      <p:cBhvr>
                                        <p:cTn id="20" dur="500"/>
                                        <p:tgtEl>
                                          <p:spTgt spid="46095"/>
                                        </p:tgtEl>
                                      </p:cBhvr>
                                    </p:animEffect>
                                  </p:childTnLst>
                                </p:cTn>
                              </p:par>
                            </p:childTnLst>
                          </p:cTn>
                        </p:par>
                        <p:par>
                          <p:cTn id="21" fill="hold" nodeType="afterGroup">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46096"/>
                                        </p:tgtEl>
                                        <p:attrNameLst>
                                          <p:attrName>style.visibility</p:attrName>
                                        </p:attrNameLst>
                                      </p:cBhvr>
                                      <p:to>
                                        <p:strVal val="visible"/>
                                      </p:to>
                                    </p:set>
                                    <p:animEffect transition="in" filter="wipe(up)">
                                      <p:cBhvr>
                                        <p:cTn id="24" dur="500"/>
                                        <p:tgtEl>
                                          <p:spTgt spid="46096"/>
                                        </p:tgtEl>
                                      </p:cBhvr>
                                    </p:animEffect>
                                  </p:childTnLst>
                                </p:cTn>
                              </p:par>
                            </p:childTnLst>
                          </p:cTn>
                        </p:par>
                        <p:par>
                          <p:cTn id="25" fill="hold" nodeType="afterGroup">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46121"/>
                                        </p:tgtEl>
                                        <p:attrNameLst>
                                          <p:attrName>style.visibility</p:attrName>
                                        </p:attrNameLst>
                                      </p:cBhvr>
                                      <p:to>
                                        <p:strVal val="visible"/>
                                      </p:to>
                                    </p:set>
                                    <p:animEffect transition="in" filter="wipe(up)">
                                      <p:cBhvr>
                                        <p:cTn id="28" dur="500"/>
                                        <p:tgtEl>
                                          <p:spTgt spid="4612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8"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slide(fromLeft)">
                                      <p:cBhvr>
                                        <p:cTn id="33" dur="500"/>
                                        <p:tgtEl>
                                          <p:spTgt spid="3"/>
                                        </p:tgtEl>
                                      </p:cBhvr>
                                    </p:animEffect>
                                  </p:childTnLst>
                                </p:cTn>
                              </p:par>
                            </p:childTnLst>
                          </p:cTn>
                        </p:par>
                        <p:par>
                          <p:cTn id="34" fill="hold" nodeType="afterGroup">
                            <p:stCondLst>
                              <p:cond delay="500"/>
                            </p:stCondLst>
                            <p:childTnLst>
                              <p:par>
                                <p:cTn id="35" presetID="1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lide(fromLeft)">
                                      <p:cBhvr>
                                        <p:cTn id="37" dur="500"/>
                                        <p:tgtEl>
                                          <p:spTgt spid="4"/>
                                        </p:tgtEl>
                                      </p:cBhvr>
                                    </p:animEffect>
                                  </p:childTnLst>
                                </p:cTn>
                              </p:par>
                            </p:childTnLst>
                          </p:cTn>
                        </p:par>
                        <p:par>
                          <p:cTn id="38" fill="hold" nodeType="afterGroup">
                            <p:stCondLst>
                              <p:cond delay="1000"/>
                            </p:stCondLst>
                            <p:childTnLst>
                              <p:par>
                                <p:cTn id="39" presetID="12" presetClass="entr" presetSubtype="8"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slide(fromLeft)">
                                      <p:cBhvr>
                                        <p:cTn id="41" dur="500"/>
                                        <p:tgtEl>
                                          <p:spTgt spid="5"/>
                                        </p:tgtEl>
                                      </p:cBhvr>
                                    </p:animEffect>
                                  </p:childTnLst>
                                </p:cTn>
                              </p:par>
                            </p:childTnLst>
                          </p:cTn>
                        </p:par>
                        <p:par>
                          <p:cTn id="42" fill="hold" nodeType="afterGroup">
                            <p:stCondLst>
                              <p:cond delay="1500"/>
                            </p:stCondLst>
                            <p:childTnLst>
                              <p:par>
                                <p:cTn id="43" presetID="12" presetClass="entr" presetSubtype="8"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slide(fromLeft)">
                                      <p:cBhvr>
                                        <p:cTn id="45" dur="500"/>
                                        <p:tgtEl>
                                          <p:spTgt spid="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46097"/>
                                        </p:tgtEl>
                                        <p:attrNameLst>
                                          <p:attrName>style.visibility</p:attrName>
                                        </p:attrNameLst>
                                      </p:cBhvr>
                                      <p:to>
                                        <p:strVal val="visible"/>
                                      </p:to>
                                    </p:set>
                                    <p:animEffect transition="in" filter="slide(fromLeft)">
                                      <p:cBhvr>
                                        <p:cTn id="50" dur="500"/>
                                        <p:tgtEl>
                                          <p:spTgt spid="46097"/>
                                        </p:tgtEl>
                                      </p:cBhvr>
                                    </p:animEffect>
                                  </p:childTnLst>
                                </p:cTn>
                              </p:par>
                            </p:childTnLst>
                          </p:cTn>
                        </p:par>
                        <p:par>
                          <p:cTn id="51" fill="hold" nodeType="afterGroup">
                            <p:stCondLst>
                              <p:cond delay="500"/>
                            </p:stCondLst>
                            <p:childTnLst>
                              <p:par>
                                <p:cTn id="52" presetID="12" presetClass="entr" presetSubtype="8" fill="hold" grpId="0" nodeType="afterEffect">
                                  <p:stCondLst>
                                    <p:cond delay="0"/>
                                  </p:stCondLst>
                                  <p:childTnLst>
                                    <p:set>
                                      <p:cBhvr>
                                        <p:cTn id="53" dur="1" fill="hold">
                                          <p:stCondLst>
                                            <p:cond delay="0"/>
                                          </p:stCondLst>
                                        </p:cTn>
                                        <p:tgtEl>
                                          <p:spTgt spid="46098"/>
                                        </p:tgtEl>
                                        <p:attrNameLst>
                                          <p:attrName>style.visibility</p:attrName>
                                        </p:attrNameLst>
                                      </p:cBhvr>
                                      <p:to>
                                        <p:strVal val="visible"/>
                                      </p:to>
                                    </p:set>
                                    <p:animEffect transition="in" filter="slide(fromLeft)">
                                      <p:cBhvr>
                                        <p:cTn id="54" dur="500"/>
                                        <p:tgtEl>
                                          <p:spTgt spid="46098"/>
                                        </p:tgtEl>
                                      </p:cBhvr>
                                    </p:animEffect>
                                  </p:childTnLst>
                                </p:cTn>
                              </p:par>
                            </p:childTnLst>
                          </p:cTn>
                        </p:par>
                        <p:par>
                          <p:cTn id="55" fill="hold" nodeType="afterGroup">
                            <p:stCondLst>
                              <p:cond delay="1000"/>
                            </p:stCondLst>
                            <p:childTnLst>
                              <p:par>
                                <p:cTn id="56" presetID="12" presetClass="entr" presetSubtype="8" fill="hold" grpId="0" nodeType="afterEffect">
                                  <p:stCondLst>
                                    <p:cond delay="0"/>
                                  </p:stCondLst>
                                  <p:childTnLst>
                                    <p:set>
                                      <p:cBhvr>
                                        <p:cTn id="57" dur="1" fill="hold">
                                          <p:stCondLst>
                                            <p:cond delay="0"/>
                                          </p:stCondLst>
                                        </p:cTn>
                                        <p:tgtEl>
                                          <p:spTgt spid="46099"/>
                                        </p:tgtEl>
                                        <p:attrNameLst>
                                          <p:attrName>style.visibility</p:attrName>
                                        </p:attrNameLst>
                                      </p:cBhvr>
                                      <p:to>
                                        <p:strVal val="visible"/>
                                      </p:to>
                                    </p:set>
                                    <p:animEffect transition="in" filter="slide(fromLeft)">
                                      <p:cBhvr>
                                        <p:cTn id="58" dur="500"/>
                                        <p:tgtEl>
                                          <p:spTgt spid="46099"/>
                                        </p:tgtEl>
                                      </p:cBhvr>
                                    </p:animEffect>
                                  </p:childTnLst>
                                </p:cTn>
                              </p:par>
                            </p:childTnLst>
                          </p:cTn>
                        </p:par>
                        <p:par>
                          <p:cTn id="59" fill="hold" nodeType="afterGroup">
                            <p:stCondLst>
                              <p:cond delay="1500"/>
                            </p:stCondLst>
                            <p:childTnLst>
                              <p:par>
                                <p:cTn id="60" presetID="12" presetClass="entr" presetSubtype="8" fill="hold" grpId="0" nodeType="afterEffect">
                                  <p:stCondLst>
                                    <p:cond delay="0"/>
                                  </p:stCondLst>
                                  <p:childTnLst>
                                    <p:set>
                                      <p:cBhvr>
                                        <p:cTn id="61" dur="1" fill="hold">
                                          <p:stCondLst>
                                            <p:cond delay="0"/>
                                          </p:stCondLst>
                                        </p:cTn>
                                        <p:tgtEl>
                                          <p:spTgt spid="46100"/>
                                        </p:tgtEl>
                                        <p:attrNameLst>
                                          <p:attrName>style.visibility</p:attrName>
                                        </p:attrNameLst>
                                      </p:cBhvr>
                                      <p:to>
                                        <p:strVal val="visible"/>
                                      </p:to>
                                    </p:set>
                                    <p:animEffect transition="in" filter="slide(fromLeft)">
                                      <p:cBhvr>
                                        <p:cTn id="62" dur="500"/>
                                        <p:tgtEl>
                                          <p:spTgt spid="46100"/>
                                        </p:tgtEl>
                                      </p:cBhvr>
                                    </p:animEffect>
                                  </p:childTnLst>
                                </p:cTn>
                              </p:par>
                            </p:childTnLst>
                          </p:cTn>
                        </p:par>
                        <p:par>
                          <p:cTn id="63" fill="hold" nodeType="afterGroup">
                            <p:stCondLst>
                              <p:cond delay="2000"/>
                            </p:stCondLst>
                            <p:childTnLst>
                              <p:par>
                                <p:cTn id="64" presetID="12" presetClass="entr" presetSubtype="8" fill="hold" grpId="0" nodeType="afterEffect">
                                  <p:stCondLst>
                                    <p:cond delay="0"/>
                                  </p:stCondLst>
                                  <p:childTnLst>
                                    <p:set>
                                      <p:cBhvr>
                                        <p:cTn id="65" dur="1" fill="hold">
                                          <p:stCondLst>
                                            <p:cond delay="0"/>
                                          </p:stCondLst>
                                        </p:cTn>
                                        <p:tgtEl>
                                          <p:spTgt spid="46101"/>
                                        </p:tgtEl>
                                        <p:attrNameLst>
                                          <p:attrName>style.visibility</p:attrName>
                                        </p:attrNameLst>
                                      </p:cBhvr>
                                      <p:to>
                                        <p:strVal val="visible"/>
                                      </p:to>
                                    </p:set>
                                    <p:animEffect transition="in" filter="slide(fromLeft)">
                                      <p:cBhvr>
                                        <p:cTn id="66" dur="500"/>
                                        <p:tgtEl>
                                          <p:spTgt spid="46101"/>
                                        </p:tgtEl>
                                      </p:cBhvr>
                                    </p:animEffect>
                                  </p:childTnLst>
                                </p:cTn>
                              </p:par>
                            </p:childTnLst>
                          </p:cTn>
                        </p:par>
                        <p:par>
                          <p:cTn id="67" fill="hold">
                            <p:stCondLst>
                              <p:cond delay="2500"/>
                            </p:stCondLst>
                            <p:childTnLst>
                              <p:par>
                                <p:cTn id="68" presetID="12" presetClass="entr" presetSubtype="4" fill="hold" grpId="0" nodeType="after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slide(fromBottom)">
                                      <p:cBhvr>
                                        <p:cTn id="7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autoUpdateAnimBg="0"/>
      <p:bldP spid="46094" grpId="0" autoUpdateAnimBg="0"/>
      <p:bldP spid="46095" grpId="0" autoUpdateAnimBg="0"/>
      <p:bldP spid="46096" grpId="0" autoUpdateAnimBg="0"/>
      <p:bldP spid="46097" grpId="0" autoUpdateAnimBg="0"/>
      <p:bldP spid="46098" grpId="0" autoUpdateAnimBg="0"/>
      <p:bldP spid="46099" grpId="0" autoUpdateAnimBg="0"/>
      <p:bldP spid="46100" grpId="0" autoUpdateAnimBg="0"/>
      <p:bldP spid="46101" grpId="0" autoUpdateAnimBg="0"/>
      <p:bldP spid="46121" grpId="0" autoUpdateAnimBg="0"/>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41193" y="532263"/>
            <a:ext cx="8529851" cy="1731512"/>
            <a:chOff x="960" y="1017"/>
            <a:chExt cx="3840" cy="916"/>
          </a:xfrm>
        </p:grpSpPr>
        <p:sp>
          <p:nvSpPr>
            <p:cNvPr id="52255" name="Rectangle 3"/>
            <p:cNvSpPr>
              <a:spLocks noChangeArrowheads="1"/>
            </p:cNvSpPr>
            <p:nvPr/>
          </p:nvSpPr>
          <p:spPr bwMode="auto">
            <a:xfrm>
              <a:off x="3408" y="1017"/>
              <a:ext cx="576" cy="912"/>
            </a:xfrm>
            <a:prstGeom prst="rect">
              <a:avLst/>
            </a:prstGeom>
            <a:solidFill>
              <a:srgbClr val="66FF33"/>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grpSp>
          <p:nvGrpSpPr>
            <p:cNvPr id="3" name="Group 4"/>
            <p:cNvGrpSpPr>
              <a:grpSpLocks/>
            </p:cNvGrpSpPr>
            <p:nvPr/>
          </p:nvGrpSpPr>
          <p:grpSpPr bwMode="auto">
            <a:xfrm>
              <a:off x="960" y="1017"/>
              <a:ext cx="3840" cy="916"/>
              <a:chOff x="960" y="1017"/>
              <a:chExt cx="3840" cy="916"/>
            </a:xfrm>
          </p:grpSpPr>
          <p:sp>
            <p:nvSpPr>
              <p:cNvPr id="52257" name="Rectangle 5"/>
              <p:cNvSpPr>
                <a:spLocks noChangeArrowheads="1"/>
              </p:cNvSpPr>
              <p:nvPr/>
            </p:nvSpPr>
            <p:spPr bwMode="auto">
              <a:xfrm>
                <a:off x="960" y="1017"/>
                <a:ext cx="576" cy="912"/>
              </a:xfrm>
              <a:prstGeom prst="rect">
                <a:avLst/>
              </a:prstGeom>
              <a:solidFill>
                <a:schemeClr val="accent1"/>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2258" name="Line 6"/>
              <p:cNvSpPr>
                <a:spLocks noChangeShapeType="1"/>
              </p:cNvSpPr>
              <p:nvPr/>
            </p:nvSpPr>
            <p:spPr bwMode="auto">
              <a:xfrm>
                <a:off x="960" y="1257"/>
                <a:ext cx="576" cy="0"/>
              </a:xfrm>
              <a:prstGeom prst="line">
                <a:avLst/>
              </a:prstGeom>
              <a:noFill/>
              <a:ln w="19050">
                <a:solidFill>
                  <a:schemeClr val="tx1"/>
                </a:solidFill>
                <a:round/>
                <a:headEnd/>
                <a:tailEnd/>
              </a:ln>
            </p:spPr>
            <p:txBody>
              <a:bodyPr wrap="none" anchor="ctr"/>
              <a:lstStyle/>
              <a:p>
                <a:endParaRPr lang="en-US"/>
              </a:p>
            </p:txBody>
          </p:sp>
          <p:sp>
            <p:nvSpPr>
              <p:cNvPr id="52259" name="Text Box 7"/>
              <p:cNvSpPr txBox="1">
                <a:spLocks noChangeArrowheads="1"/>
              </p:cNvSpPr>
              <p:nvPr/>
            </p:nvSpPr>
            <p:spPr bwMode="auto">
              <a:xfrm>
                <a:off x="1037" y="1017"/>
                <a:ext cx="454" cy="233"/>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900" b="1">
                    <a:solidFill>
                      <a:srgbClr val="000000"/>
                    </a:solidFill>
                    <a:latin typeface="Comic Sans MS" pitchFamily="66" charset="0"/>
                  </a:rPr>
                  <a:t>LEMAHNYA</a:t>
                </a:r>
              </a:p>
              <a:p>
                <a:pPr algn="ctr">
                  <a:buClr>
                    <a:srgbClr val="FFFFFF"/>
                  </a:buClr>
                  <a:buSzPct val="100000"/>
                  <a:buFont typeface="Arial" pitchFamily="34" charset="0"/>
                  <a:buNone/>
                </a:pPr>
                <a:r>
                  <a:rPr lang="en-US" sz="900" b="1">
                    <a:solidFill>
                      <a:srgbClr val="000000"/>
                    </a:solidFill>
                    <a:latin typeface="Comic Sans MS" pitchFamily="66" charset="0"/>
                  </a:rPr>
                  <a:t>KONTROL</a:t>
                </a:r>
              </a:p>
            </p:txBody>
          </p:sp>
          <p:sp>
            <p:nvSpPr>
              <p:cNvPr id="52260" name="Rectangle 8"/>
              <p:cNvSpPr>
                <a:spLocks noChangeArrowheads="1"/>
              </p:cNvSpPr>
              <p:nvPr/>
            </p:nvSpPr>
            <p:spPr bwMode="auto">
              <a:xfrm>
                <a:off x="4224" y="1021"/>
                <a:ext cx="576" cy="912"/>
              </a:xfrm>
              <a:prstGeom prst="rect">
                <a:avLst/>
              </a:prstGeom>
              <a:solidFill>
                <a:schemeClr val="accent1"/>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2261" name="Line 9"/>
              <p:cNvSpPr>
                <a:spLocks noChangeShapeType="1"/>
              </p:cNvSpPr>
              <p:nvPr/>
            </p:nvSpPr>
            <p:spPr bwMode="auto">
              <a:xfrm>
                <a:off x="4224" y="1257"/>
                <a:ext cx="576" cy="0"/>
              </a:xfrm>
              <a:prstGeom prst="line">
                <a:avLst/>
              </a:prstGeom>
              <a:noFill/>
              <a:ln w="19050">
                <a:solidFill>
                  <a:schemeClr val="tx1"/>
                </a:solidFill>
                <a:round/>
                <a:headEnd/>
                <a:tailEnd/>
              </a:ln>
            </p:spPr>
            <p:txBody>
              <a:bodyPr wrap="none" anchor="ctr"/>
              <a:lstStyle/>
              <a:p>
                <a:endParaRPr lang="en-US"/>
              </a:p>
            </p:txBody>
          </p:sp>
          <p:sp>
            <p:nvSpPr>
              <p:cNvPr id="52262" name="Text Box 10"/>
              <p:cNvSpPr txBox="1">
                <a:spLocks noChangeArrowheads="1"/>
              </p:cNvSpPr>
              <p:nvPr/>
            </p:nvSpPr>
            <p:spPr bwMode="auto">
              <a:xfrm>
                <a:off x="4269" y="1065"/>
                <a:ext cx="432" cy="145"/>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900" b="1">
                    <a:solidFill>
                      <a:srgbClr val="000000"/>
                    </a:solidFill>
                    <a:latin typeface="Comic Sans MS" pitchFamily="66" charset="0"/>
                  </a:rPr>
                  <a:t>KERUGIAN</a:t>
                </a:r>
              </a:p>
            </p:txBody>
          </p:sp>
          <p:sp>
            <p:nvSpPr>
              <p:cNvPr id="52263" name="Rectangle 11"/>
              <p:cNvSpPr>
                <a:spLocks noChangeArrowheads="1"/>
              </p:cNvSpPr>
              <p:nvPr/>
            </p:nvSpPr>
            <p:spPr bwMode="auto">
              <a:xfrm>
                <a:off x="1776" y="1017"/>
                <a:ext cx="576" cy="912"/>
              </a:xfrm>
              <a:prstGeom prst="rect">
                <a:avLst/>
              </a:prstGeom>
              <a:solidFill>
                <a:schemeClr val="accent1"/>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2264" name="Line 12"/>
              <p:cNvSpPr>
                <a:spLocks noChangeShapeType="1"/>
              </p:cNvSpPr>
              <p:nvPr/>
            </p:nvSpPr>
            <p:spPr bwMode="auto">
              <a:xfrm>
                <a:off x="1776" y="1257"/>
                <a:ext cx="576" cy="0"/>
              </a:xfrm>
              <a:prstGeom prst="line">
                <a:avLst/>
              </a:prstGeom>
              <a:noFill/>
              <a:ln w="19050">
                <a:solidFill>
                  <a:schemeClr val="tx1"/>
                </a:solidFill>
                <a:round/>
                <a:headEnd/>
                <a:tailEnd/>
              </a:ln>
            </p:spPr>
            <p:txBody>
              <a:bodyPr wrap="none" anchor="ctr"/>
              <a:lstStyle/>
              <a:p>
                <a:endParaRPr lang="en-US"/>
              </a:p>
            </p:txBody>
          </p:sp>
          <p:sp>
            <p:nvSpPr>
              <p:cNvPr id="52265" name="Text Box 13"/>
              <p:cNvSpPr txBox="1">
                <a:spLocks noChangeArrowheads="1"/>
              </p:cNvSpPr>
              <p:nvPr/>
            </p:nvSpPr>
            <p:spPr bwMode="auto">
              <a:xfrm>
                <a:off x="1889" y="1017"/>
                <a:ext cx="420" cy="233"/>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900" b="1">
                    <a:solidFill>
                      <a:srgbClr val="000000"/>
                    </a:solidFill>
                    <a:latin typeface="Comic Sans MS" pitchFamily="66" charset="0"/>
                  </a:rPr>
                  <a:t>PENYEBAB</a:t>
                </a:r>
              </a:p>
              <a:p>
                <a:pPr algn="ctr">
                  <a:buClr>
                    <a:srgbClr val="FFFFFF"/>
                  </a:buClr>
                  <a:buSzPct val="100000"/>
                  <a:buFont typeface="Arial" pitchFamily="34" charset="0"/>
                  <a:buNone/>
                </a:pPr>
                <a:r>
                  <a:rPr lang="en-US" sz="900" b="1">
                    <a:solidFill>
                      <a:srgbClr val="000000"/>
                    </a:solidFill>
                    <a:latin typeface="Comic Sans MS" pitchFamily="66" charset="0"/>
                  </a:rPr>
                  <a:t>DASAR</a:t>
                </a:r>
              </a:p>
            </p:txBody>
          </p:sp>
          <p:sp>
            <p:nvSpPr>
              <p:cNvPr id="52266" name="Rectangle 14"/>
              <p:cNvSpPr>
                <a:spLocks noChangeArrowheads="1"/>
              </p:cNvSpPr>
              <p:nvPr/>
            </p:nvSpPr>
            <p:spPr bwMode="auto">
              <a:xfrm>
                <a:off x="2592" y="1017"/>
                <a:ext cx="576" cy="912"/>
              </a:xfrm>
              <a:prstGeom prst="rect">
                <a:avLst/>
              </a:prstGeom>
              <a:solidFill>
                <a:schemeClr val="accent1"/>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2267" name="Line 15"/>
              <p:cNvSpPr>
                <a:spLocks noChangeShapeType="1"/>
              </p:cNvSpPr>
              <p:nvPr/>
            </p:nvSpPr>
            <p:spPr bwMode="auto">
              <a:xfrm>
                <a:off x="2592" y="1257"/>
                <a:ext cx="576" cy="0"/>
              </a:xfrm>
              <a:prstGeom prst="line">
                <a:avLst/>
              </a:prstGeom>
              <a:noFill/>
              <a:ln w="19050">
                <a:solidFill>
                  <a:schemeClr val="tx1"/>
                </a:solidFill>
                <a:round/>
                <a:headEnd/>
                <a:tailEnd/>
              </a:ln>
            </p:spPr>
            <p:txBody>
              <a:bodyPr wrap="none" anchor="ctr"/>
              <a:lstStyle/>
              <a:p>
                <a:endParaRPr lang="en-US"/>
              </a:p>
            </p:txBody>
          </p:sp>
          <p:sp>
            <p:nvSpPr>
              <p:cNvPr id="52268" name="Text Box 16"/>
              <p:cNvSpPr txBox="1">
                <a:spLocks noChangeArrowheads="1"/>
              </p:cNvSpPr>
              <p:nvPr/>
            </p:nvSpPr>
            <p:spPr bwMode="auto">
              <a:xfrm>
                <a:off x="2605" y="1017"/>
                <a:ext cx="602" cy="233"/>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900" b="1">
                    <a:solidFill>
                      <a:srgbClr val="000000"/>
                    </a:solidFill>
                    <a:latin typeface="Comic Sans MS" pitchFamily="66" charset="0"/>
                  </a:rPr>
                  <a:t>PENYEBAB TAK </a:t>
                </a:r>
              </a:p>
              <a:p>
                <a:pPr algn="ctr">
                  <a:buClr>
                    <a:srgbClr val="FFFFFF"/>
                  </a:buClr>
                  <a:buSzPct val="100000"/>
                  <a:buFont typeface="Arial" pitchFamily="34" charset="0"/>
                  <a:buNone/>
                </a:pPr>
                <a:r>
                  <a:rPr lang="en-US" sz="900" b="1">
                    <a:solidFill>
                      <a:srgbClr val="000000"/>
                    </a:solidFill>
                    <a:latin typeface="Comic Sans MS" pitchFamily="66" charset="0"/>
                  </a:rPr>
                  <a:t>LANGSUNG</a:t>
                </a:r>
                <a:endParaRPr lang="en-US" sz="900" b="1">
                  <a:latin typeface="Comic Sans MS" pitchFamily="66" charset="0"/>
                </a:endParaRPr>
              </a:p>
            </p:txBody>
          </p:sp>
          <p:sp>
            <p:nvSpPr>
              <p:cNvPr id="52269" name="Line 17"/>
              <p:cNvSpPr>
                <a:spLocks noChangeShapeType="1"/>
              </p:cNvSpPr>
              <p:nvPr/>
            </p:nvSpPr>
            <p:spPr bwMode="auto">
              <a:xfrm>
                <a:off x="3408" y="1257"/>
                <a:ext cx="576" cy="0"/>
              </a:xfrm>
              <a:prstGeom prst="line">
                <a:avLst/>
              </a:prstGeom>
              <a:noFill/>
              <a:ln w="19050">
                <a:solidFill>
                  <a:schemeClr val="tx1"/>
                </a:solidFill>
                <a:round/>
                <a:headEnd/>
                <a:tailEnd/>
              </a:ln>
            </p:spPr>
            <p:txBody>
              <a:bodyPr wrap="none" anchor="ctr"/>
              <a:lstStyle/>
              <a:p>
                <a:endParaRPr lang="en-US"/>
              </a:p>
            </p:txBody>
          </p:sp>
          <p:sp>
            <p:nvSpPr>
              <p:cNvPr id="52270" name="Text Box 18"/>
              <p:cNvSpPr txBox="1">
                <a:spLocks noChangeArrowheads="1"/>
              </p:cNvSpPr>
              <p:nvPr/>
            </p:nvSpPr>
            <p:spPr bwMode="auto">
              <a:xfrm>
                <a:off x="3457" y="1065"/>
                <a:ext cx="394" cy="145"/>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900" b="1">
                    <a:solidFill>
                      <a:srgbClr val="000000"/>
                    </a:solidFill>
                    <a:latin typeface="Comic Sans MS" pitchFamily="66" charset="0"/>
                  </a:rPr>
                  <a:t>INSIDEN</a:t>
                </a:r>
                <a:endParaRPr lang="en-US" sz="900" b="1">
                  <a:latin typeface="Comic Sans MS" pitchFamily="66" charset="0"/>
                </a:endParaRPr>
              </a:p>
            </p:txBody>
          </p:sp>
        </p:grpSp>
      </p:grpSp>
      <p:grpSp>
        <p:nvGrpSpPr>
          <p:cNvPr id="4" name="Group 19"/>
          <p:cNvGrpSpPr>
            <a:grpSpLocks/>
          </p:cNvGrpSpPr>
          <p:nvPr/>
        </p:nvGrpSpPr>
        <p:grpSpPr bwMode="auto">
          <a:xfrm>
            <a:off x="1827656" y="850282"/>
            <a:ext cx="228600" cy="1295400"/>
            <a:chOff x="1584" y="1065"/>
            <a:chExt cx="144" cy="816"/>
          </a:xfrm>
        </p:grpSpPr>
        <p:sp>
          <p:nvSpPr>
            <p:cNvPr id="52252" name="AutoShape 20"/>
            <p:cNvSpPr>
              <a:spLocks noChangeArrowheads="1"/>
            </p:cNvSpPr>
            <p:nvPr/>
          </p:nvSpPr>
          <p:spPr bwMode="auto">
            <a:xfrm>
              <a:off x="1584" y="1065"/>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2253" name="AutoShape 21"/>
            <p:cNvSpPr>
              <a:spLocks noChangeArrowheads="1"/>
            </p:cNvSpPr>
            <p:nvPr/>
          </p:nvSpPr>
          <p:spPr bwMode="auto">
            <a:xfrm>
              <a:off x="1584" y="1401"/>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2254" name="AutoShape 22"/>
            <p:cNvSpPr>
              <a:spLocks noChangeArrowheads="1"/>
            </p:cNvSpPr>
            <p:nvPr/>
          </p:nvSpPr>
          <p:spPr bwMode="auto">
            <a:xfrm>
              <a:off x="1584" y="1737"/>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grpSp>
      <p:grpSp>
        <p:nvGrpSpPr>
          <p:cNvPr id="5" name="Group 23"/>
          <p:cNvGrpSpPr>
            <a:grpSpLocks/>
          </p:cNvGrpSpPr>
          <p:nvPr/>
        </p:nvGrpSpPr>
        <p:grpSpPr bwMode="auto">
          <a:xfrm>
            <a:off x="3529080" y="904875"/>
            <a:ext cx="228600" cy="1295400"/>
            <a:chOff x="2400" y="1065"/>
            <a:chExt cx="144" cy="816"/>
          </a:xfrm>
        </p:grpSpPr>
        <p:sp>
          <p:nvSpPr>
            <p:cNvPr id="52249" name="AutoShape 24"/>
            <p:cNvSpPr>
              <a:spLocks noChangeArrowheads="1"/>
            </p:cNvSpPr>
            <p:nvPr/>
          </p:nvSpPr>
          <p:spPr bwMode="auto">
            <a:xfrm>
              <a:off x="2400" y="1065"/>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2250" name="AutoShape 25"/>
            <p:cNvSpPr>
              <a:spLocks noChangeArrowheads="1"/>
            </p:cNvSpPr>
            <p:nvPr/>
          </p:nvSpPr>
          <p:spPr bwMode="auto">
            <a:xfrm>
              <a:off x="2400" y="1401"/>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2251" name="AutoShape 26"/>
            <p:cNvSpPr>
              <a:spLocks noChangeArrowheads="1"/>
            </p:cNvSpPr>
            <p:nvPr/>
          </p:nvSpPr>
          <p:spPr bwMode="auto">
            <a:xfrm>
              <a:off x="2400" y="1737"/>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grpSp>
      <p:grpSp>
        <p:nvGrpSpPr>
          <p:cNvPr id="6" name="Group 27"/>
          <p:cNvGrpSpPr>
            <a:grpSpLocks/>
          </p:cNvGrpSpPr>
          <p:nvPr/>
        </p:nvGrpSpPr>
        <p:grpSpPr bwMode="auto">
          <a:xfrm>
            <a:off x="5257800" y="904875"/>
            <a:ext cx="228600" cy="1295400"/>
            <a:chOff x="3216" y="1065"/>
            <a:chExt cx="144" cy="816"/>
          </a:xfrm>
        </p:grpSpPr>
        <p:sp>
          <p:nvSpPr>
            <p:cNvPr id="52246" name="AutoShape 28"/>
            <p:cNvSpPr>
              <a:spLocks noChangeArrowheads="1"/>
            </p:cNvSpPr>
            <p:nvPr/>
          </p:nvSpPr>
          <p:spPr bwMode="auto">
            <a:xfrm>
              <a:off x="3216" y="1065"/>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2247" name="AutoShape 29"/>
            <p:cNvSpPr>
              <a:spLocks noChangeArrowheads="1"/>
            </p:cNvSpPr>
            <p:nvPr/>
          </p:nvSpPr>
          <p:spPr bwMode="auto">
            <a:xfrm>
              <a:off x="3216" y="1401"/>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2248" name="AutoShape 30"/>
            <p:cNvSpPr>
              <a:spLocks noChangeArrowheads="1"/>
            </p:cNvSpPr>
            <p:nvPr/>
          </p:nvSpPr>
          <p:spPr bwMode="auto">
            <a:xfrm>
              <a:off x="3216" y="1737"/>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grpSp>
      <p:grpSp>
        <p:nvGrpSpPr>
          <p:cNvPr id="7" name="Group 31"/>
          <p:cNvGrpSpPr>
            <a:grpSpLocks/>
          </p:cNvGrpSpPr>
          <p:nvPr/>
        </p:nvGrpSpPr>
        <p:grpSpPr bwMode="auto">
          <a:xfrm>
            <a:off x="7082056" y="904875"/>
            <a:ext cx="228600" cy="1295400"/>
            <a:chOff x="4032" y="1065"/>
            <a:chExt cx="144" cy="816"/>
          </a:xfrm>
        </p:grpSpPr>
        <p:sp>
          <p:nvSpPr>
            <p:cNvPr id="52243" name="AutoShape 32"/>
            <p:cNvSpPr>
              <a:spLocks noChangeArrowheads="1"/>
            </p:cNvSpPr>
            <p:nvPr/>
          </p:nvSpPr>
          <p:spPr bwMode="auto">
            <a:xfrm>
              <a:off x="4032" y="1065"/>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2244" name="AutoShape 33"/>
            <p:cNvSpPr>
              <a:spLocks noChangeArrowheads="1"/>
            </p:cNvSpPr>
            <p:nvPr/>
          </p:nvSpPr>
          <p:spPr bwMode="auto">
            <a:xfrm>
              <a:off x="4032" y="1401"/>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2245" name="AutoShape 34"/>
            <p:cNvSpPr>
              <a:spLocks noChangeArrowheads="1"/>
            </p:cNvSpPr>
            <p:nvPr/>
          </p:nvSpPr>
          <p:spPr bwMode="auto">
            <a:xfrm>
              <a:off x="4032" y="1737"/>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grpSp>
      <p:grpSp>
        <p:nvGrpSpPr>
          <p:cNvPr id="8" name="Group 35"/>
          <p:cNvGrpSpPr>
            <a:grpSpLocks/>
          </p:cNvGrpSpPr>
          <p:nvPr/>
        </p:nvGrpSpPr>
        <p:grpSpPr bwMode="auto">
          <a:xfrm>
            <a:off x="990600" y="3886200"/>
            <a:ext cx="692150" cy="1908175"/>
            <a:chOff x="755" y="2555"/>
            <a:chExt cx="436" cy="1202"/>
          </a:xfrm>
        </p:grpSpPr>
        <p:sp>
          <p:nvSpPr>
            <p:cNvPr id="52235" name="Rectangle 36"/>
            <p:cNvSpPr>
              <a:spLocks noChangeArrowheads="1"/>
            </p:cNvSpPr>
            <p:nvPr/>
          </p:nvSpPr>
          <p:spPr bwMode="auto">
            <a:xfrm>
              <a:off x="759" y="2845"/>
              <a:ext cx="144" cy="912"/>
            </a:xfrm>
            <a:prstGeom prst="rect">
              <a:avLst/>
            </a:prstGeom>
            <a:noFill/>
            <a:ln w="19050">
              <a:solidFill>
                <a:srgbClr val="FFFF00"/>
              </a:solidFill>
              <a:miter lim="800000"/>
              <a:headEnd/>
              <a:tailEnd/>
            </a:ln>
          </p:spPr>
          <p:txBody>
            <a:bodyPr wrap="none" anchor="ctr"/>
            <a:lstStyle/>
            <a:p>
              <a:pPr algn="ctr">
                <a:buClr>
                  <a:srgbClr val="FFFFFF"/>
                </a:buClr>
                <a:buSzPct val="100000"/>
                <a:buFont typeface="Arial" pitchFamily="34" charset="0"/>
                <a:buNone/>
              </a:pPr>
              <a:endParaRPr lang="en-US" sz="2400" b="1">
                <a:latin typeface="Comic Sans MS" pitchFamily="66" charset="0"/>
              </a:endParaRPr>
            </a:p>
          </p:txBody>
        </p:sp>
        <p:sp>
          <p:nvSpPr>
            <p:cNvPr id="52236" name="Line 37"/>
            <p:cNvSpPr>
              <a:spLocks noChangeShapeType="1"/>
            </p:cNvSpPr>
            <p:nvPr/>
          </p:nvSpPr>
          <p:spPr bwMode="auto">
            <a:xfrm flipV="1">
              <a:off x="903" y="2557"/>
              <a:ext cx="288" cy="288"/>
            </a:xfrm>
            <a:prstGeom prst="line">
              <a:avLst/>
            </a:prstGeom>
            <a:noFill/>
            <a:ln w="19050">
              <a:solidFill>
                <a:srgbClr val="FFFF00"/>
              </a:solidFill>
              <a:round/>
              <a:headEnd/>
              <a:tailEnd/>
            </a:ln>
          </p:spPr>
          <p:txBody>
            <a:bodyPr wrap="none" anchor="ctr"/>
            <a:lstStyle/>
            <a:p>
              <a:endParaRPr lang="en-US"/>
            </a:p>
          </p:txBody>
        </p:sp>
        <p:sp>
          <p:nvSpPr>
            <p:cNvPr id="52237" name="Line 38"/>
            <p:cNvSpPr>
              <a:spLocks noChangeShapeType="1"/>
            </p:cNvSpPr>
            <p:nvPr/>
          </p:nvSpPr>
          <p:spPr bwMode="auto">
            <a:xfrm flipV="1">
              <a:off x="759" y="2555"/>
              <a:ext cx="309" cy="290"/>
            </a:xfrm>
            <a:prstGeom prst="line">
              <a:avLst/>
            </a:prstGeom>
            <a:noFill/>
            <a:ln w="19050">
              <a:solidFill>
                <a:srgbClr val="FFFF00"/>
              </a:solidFill>
              <a:round/>
              <a:headEnd/>
              <a:tailEnd/>
            </a:ln>
          </p:spPr>
          <p:txBody>
            <a:bodyPr wrap="none" anchor="ctr"/>
            <a:lstStyle/>
            <a:p>
              <a:endParaRPr lang="en-US"/>
            </a:p>
          </p:txBody>
        </p:sp>
        <p:sp>
          <p:nvSpPr>
            <p:cNvPr id="52238" name="Line 39"/>
            <p:cNvSpPr>
              <a:spLocks noChangeShapeType="1"/>
            </p:cNvSpPr>
            <p:nvPr/>
          </p:nvSpPr>
          <p:spPr bwMode="auto">
            <a:xfrm>
              <a:off x="1067" y="2555"/>
              <a:ext cx="124" cy="2"/>
            </a:xfrm>
            <a:prstGeom prst="line">
              <a:avLst/>
            </a:prstGeom>
            <a:noFill/>
            <a:ln w="19050">
              <a:solidFill>
                <a:srgbClr val="FFFF00"/>
              </a:solidFill>
              <a:round/>
              <a:headEnd/>
              <a:tailEnd/>
            </a:ln>
          </p:spPr>
          <p:txBody>
            <a:bodyPr wrap="none" anchor="ctr"/>
            <a:lstStyle/>
            <a:p>
              <a:endParaRPr lang="en-US"/>
            </a:p>
          </p:txBody>
        </p:sp>
        <p:sp>
          <p:nvSpPr>
            <p:cNvPr id="52239" name="Line 40"/>
            <p:cNvSpPr>
              <a:spLocks noChangeShapeType="1"/>
            </p:cNvSpPr>
            <p:nvPr/>
          </p:nvSpPr>
          <p:spPr bwMode="auto">
            <a:xfrm flipH="1">
              <a:off x="1187" y="2555"/>
              <a:ext cx="0" cy="884"/>
            </a:xfrm>
            <a:prstGeom prst="line">
              <a:avLst/>
            </a:prstGeom>
            <a:noFill/>
            <a:ln w="19050">
              <a:solidFill>
                <a:srgbClr val="FFFF00"/>
              </a:solidFill>
              <a:round/>
              <a:headEnd/>
              <a:tailEnd/>
            </a:ln>
          </p:spPr>
          <p:txBody>
            <a:bodyPr wrap="none" anchor="ctr"/>
            <a:lstStyle/>
            <a:p>
              <a:endParaRPr lang="en-US"/>
            </a:p>
          </p:txBody>
        </p:sp>
        <p:sp>
          <p:nvSpPr>
            <p:cNvPr id="52240" name="Line 41"/>
            <p:cNvSpPr>
              <a:spLocks noChangeShapeType="1"/>
            </p:cNvSpPr>
            <p:nvPr/>
          </p:nvSpPr>
          <p:spPr bwMode="auto">
            <a:xfrm flipV="1">
              <a:off x="903" y="3433"/>
              <a:ext cx="284" cy="324"/>
            </a:xfrm>
            <a:prstGeom prst="line">
              <a:avLst/>
            </a:prstGeom>
            <a:noFill/>
            <a:ln w="19050">
              <a:solidFill>
                <a:srgbClr val="FFFF00"/>
              </a:solidFill>
              <a:round/>
              <a:headEnd/>
              <a:tailEnd/>
            </a:ln>
          </p:spPr>
          <p:txBody>
            <a:bodyPr wrap="none" anchor="ctr"/>
            <a:lstStyle/>
            <a:p>
              <a:endParaRPr lang="en-US"/>
            </a:p>
          </p:txBody>
        </p:sp>
        <p:sp>
          <p:nvSpPr>
            <p:cNvPr id="52241" name="Line 42"/>
            <p:cNvSpPr>
              <a:spLocks noChangeShapeType="1"/>
            </p:cNvSpPr>
            <p:nvPr/>
          </p:nvSpPr>
          <p:spPr bwMode="auto">
            <a:xfrm flipV="1">
              <a:off x="900" y="2812"/>
              <a:ext cx="288" cy="288"/>
            </a:xfrm>
            <a:prstGeom prst="line">
              <a:avLst/>
            </a:prstGeom>
            <a:noFill/>
            <a:ln w="19050">
              <a:solidFill>
                <a:srgbClr val="FFFF00"/>
              </a:solidFill>
              <a:round/>
              <a:headEnd/>
              <a:tailEnd/>
            </a:ln>
          </p:spPr>
          <p:txBody>
            <a:bodyPr wrap="none" anchor="ctr"/>
            <a:lstStyle/>
            <a:p>
              <a:endParaRPr lang="en-US"/>
            </a:p>
          </p:txBody>
        </p:sp>
        <p:sp>
          <p:nvSpPr>
            <p:cNvPr id="52242" name="Text Box 43"/>
            <p:cNvSpPr txBox="1">
              <a:spLocks noChangeArrowheads="1"/>
            </p:cNvSpPr>
            <p:nvPr/>
          </p:nvSpPr>
          <p:spPr bwMode="auto">
            <a:xfrm rot="-5400000">
              <a:off x="597" y="3183"/>
              <a:ext cx="459" cy="144"/>
            </a:xfrm>
            <a:prstGeom prst="rect">
              <a:avLst/>
            </a:prstGeom>
            <a:noFill/>
            <a:ln w="19050">
              <a:noFill/>
              <a:miter lim="800000"/>
              <a:headEnd/>
              <a:tailEnd/>
            </a:ln>
          </p:spPr>
          <p:txBody>
            <a:bodyPr wrap="none">
              <a:spAutoFit/>
            </a:bodyPr>
            <a:lstStyle/>
            <a:p>
              <a:pPr algn="ctr">
                <a:buClr>
                  <a:srgbClr val="FFFFFF"/>
                </a:buClr>
                <a:buSzPct val="100000"/>
                <a:buFont typeface="Arial" pitchFamily="34" charset="0"/>
                <a:buNone/>
              </a:pPr>
              <a:r>
                <a:rPr lang="en-US" sz="900" b="1" dirty="0">
                  <a:latin typeface="Comic Sans MS" pitchFamily="66" charset="0"/>
                </a:rPr>
                <a:t>INSIDEN</a:t>
              </a:r>
            </a:p>
          </p:txBody>
        </p:sp>
      </p:grpSp>
      <p:sp>
        <p:nvSpPr>
          <p:cNvPr id="48174" name="AutoShape 46"/>
          <p:cNvSpPr>
            <a:spLocks noChangeArrowheads="1"/>
          </p:cNvSpPr>
          <p:nvPr/>
        </p:nvSpPr>
        <p:spPr bwMode="auto">
          <a:xfrm>
            <a:off x="5732060" y="2047159"/>
            <a:ext cx="1405719" cy="736983"/>
          </a:xfrm>
          <a:prstGeom prst="upArrow">
            <a:avLst>
              <a:gd name="adj1" fmla="val 50000"/>
              <a:gd name="adj2" fmla="val 25000"/>
            </a:avLst>
          </a:prstGeom>
          <a:solidFill>
            <a:srgbClr val="C00000"/>
          </a:solidFill>
          <a:ln w="9525">
            <a:solidFill>
              <a:srgbClr val="FFFF00"/>
            </a:solidFill>
            <a:miter lim="800000"/>
            <a:headEnd/>
            <a:tailEnd/>
          </a:ln>
        </p:spPr>
        <p:txBody>
          <a:bodyPr wrap="none" anchor="ctr"/>
          <a:lstStyle/>
          <a:p>
            <a:pPr>
              <a:buClr>
                <a:srgbClr val="FFFFFF"/>
              </a:buClr>
              <a:buSzPct val="100000"/>
              <a:buFont typeface="Arial" pitchFamily="34" charset="0"/>
              <a:buNone/>
            </a:pPr>
            <a:endParaRPr lang="en-US"/>
          </a:p>
        </p:txBody>
      </p:sp>
      <p:sp>
        <p:nvSpPr>
          <p:cNvPr id="48175" name="Text Box 47"/>
          <p:cNvSpPr txBox="1">
            <a:spLocks noChangeArrowheads="1"/>
          </p:cNvSpPr>
          <p:nvPr/>
        </p:nvSpPr>
        <p:spPr bwMode="auto">
          <a:xfrm>
            <a:off x="2033516" y="2715904"/>
            <a:ext cx="7110484" cy="2989280"/>
          </a:xfrm>
          <a:prstGeom prst="rect">
            <a:avLst/>
          </a:prstGeom>
          <a:noFill/>
          <a:ln w="9525">
            <a:noFill/>
            <a:miter lim="800000"/>
            <a:headEnd/>
            <a:tailEnd/>
          </a:ln>
        </p:spPr>
        <p:txBody>
          <a:bodyPr wrap="square">
            <a:spAutoFit/>
          </a:bodyPr>
          <a:lstStyle/>
          <a:p>
            <a:pPr>
              <a:lnSpc>
                <a:spcPct val="120000"/>
              </a:lnSpc>
              <a:buClr>
                <a:srgbClr val="CC3300"/>
              </a:buClr>
              <a:buSzPct val="100000"/>
              <a:buFont typeface="Monotype Sorts"/>
              <a:buChar char="l"/>
              <a:tabLst>
                <a:tab pos="2006600" algn="l"/>
              </a:tabLst>
            </a:pPr>
            <a:r>
              <a:rPr lang="en-US" dirty="0">
                <a:latin typeface="Tahoma" pitchFamily="34" charset="0"/>
              </a:rPr>
              <a:t> </a:t>
            </a:r>
            <a:r>
              <a:rPr lang="en-US" sz="1400" dirty="0">
                <a:latin typeface="Arial Black" pitchFamily="34" charset="0"/>
              </a:rPr>
              <a:t>STRUCK AGAINST  </a:t>
            </a:r>
            <a:r>
              <a:rPr lang="en-US" sz="1400" dirty="0">
                <a:latin typeface="Arial Black" pitchFamily="34" charset="0"/>
                <a:sym typeface="Monotype Sorts"/>
              </a:rPr>
              <a:t> </a:t>
            </a:r>
            <a:r>
              <a:rPr lang="en-US" sz="1400" dirty="0" err="1">
                <a:latin typeface="Arial Black" pitchFamily="34" charset="0"/>
                <a:sym typeface="Monotype Sorts"/>
              </a:rPr>
              <a:t>menabrak</a:t>
            </a:r>
            <a:r>
              <a:rPr lang="en-US" sz="1400" dirty="0">
                <a:latin typeface="Arial Black" pitchFamily="34" charset="0"/>
                <a:sym typeface="Monotype Sorts"/>
              </a:rPr>
              <a:t>/</a:t>
            </a:r>
            <a:r>
              <a:rPr lang="en-US" sz="1400" dirty="0" err="1">
                <a:latin typeface="Arial Black" pitchFamily="34" charset="0"/>
                <a:sym typeface="Monotype Sorts"/>
              </a:rPr>
              <a:t>bentur</a:t>
            </a:r>
            <a:r>
              <a:rPr lang="en-US" sz="1400" dirty="0">
                <a:latin typeface="Arial Black" pitchFamily="34" charset="0"/>
                <a:sym typeface="Monotype Sorts"/>
              </a:rPr>
              <a:t> </a:t>
            </a:r>
            <a:r>
              <a:rPr lang="en-US" sz="1400" dirty="0" err="1">
                <a:latin typeface="Arial Black" pitchFamily="34" charset="0"/>
                <a:sym typeface="Monotype Sorts"/>
              </a:rPr>
              <a:t>benda</a:t>
            </a:r>
            <a:r>
              <a:rPr lang="en-US" sz="1400" dirty="0">
                <a:latin typeface="Arial Black" pitchFamily="34" charset="0"/>
                <a:sym typeface="Monotype Sorts"/>
              </a:rPr>
              <a:t> </a:t>
            </a:r>
            <a:r>
              <a:rPr lang="en-US" sz="1400" dirty="0" err="1">
                <a:latin typeface="Arial Black" pitchFamily="34" charset="0"/>
                <a:sym typeface="Monotype Sorts"/>
              </a:rPr>
              <a:t>diam</a:t>
            </a:r>
            <a:r>
              <a:rPr lang="en-US" sz="1400" dirty="0">
                <a:latin typeface="Arial Black" pitchFamily="34" charset="0"/>
                <a:sym typeface="Monotype Sorts"/>
              </a:rPr>
              <a:t>/</a:t>
            </a:r>
            <a:r>
              <a:rPr lang="en-US" sz="1400" dirty="0" err="1">
                <a:latin typeface="Arial Black" pitchFamily="34" charset="0"/>
                <a:sym typeface="Monotype Sorts"/>
              </a:rPr>
              <a:t>bergerak</a:t>
            </a:r>
            <a:endParaRPr lang="en-US" sz="1400" dirty="0">
              <a:latin typeface="Arial Black" pitchFamily="34" charset="0"/>
            </a:endParaRPr>
          </a:p>
          <a:p>
            <a:pPr>
              <a:lnSpc>
                <a:spcPct val="120000"/>
              </a:lnSpc>
              <a:buClr>
                <a:srgbClr val="CC3300"/>
              </a:buClr>
              <a:buSzPct val="100000"/>
              <a:buFont typeface="Monotype Sorts"/>
              <a:buChar char="l"/>
              <a:tabLst>
                <a:tab pos="2006600" algn="l"/>
              </a:tabLst>
            </a:pPr>
            <a:r>
              <a:rPr lang="en-US" sz="1400" dirty="0">
                <a:latin typeface="Arial Black" pitchFamily="34" charset="0"/>
              </a:rPr>
              <a:t> STRUCK BY  </a:t>
            </a:r>
            <a:r>
              <a:rPr lang="en-US" sz="1400" dirty="0">
                <a:latin typeface="Arial Black" pitchFamily="34" charset="0"/>
                <a:sym typeface="Monotype Sorts"/>
              </a:rPr>
              <a:t> </a:t>
            </a:r>
            <a:r>
              <a:rPr lang="en-US" sz="1400" dirty="0" err="1">
                <a:latin typeface="Arial Black" pitchFamily="34" charset="0"/>
                <a:sym typeface="Monotype Sorts"/>
              </a:rPr>
              <a:t>terpukul</a:t>
            </a:r>
            <a:r>
              <a:rPr lang="en-US" sz="1400" dirty="0">
                <a:latin typeface="Arial Black" pitchFamily="34" charset="0"/>
                <a:sym typeface="Monotype Sorts"/>
              </a:rPr>
              <a:t>/</a:t>
            </a:r>
            <a:r>
              <a:rPr lang="en-US" sz="1400" dirty="0" err="1">
                <a:latin typeface="Arial Black" pitchFamily="34" charset="0"/>
                <a:sym typeface="Monotype Sorts"/>
              </a:rPr>
              <a:t>tabrak</a:t>
            </a:r>
            <a:r>
              <a:rPr lang="en-US" sz="1400" dirty="0">
                <a:latin typeface="Arial Black" pitchFamily="34" charset="0"/>
                <a:sym typeface="Monotype Sorts"/>
              </a:rPr>
              <a:t> </a:t>
            </a:r>
            <a:r>
              <a:rPr lang="en-US" sz="1400" dirty="0" err="1">
                <a:latin typeface="Arial Black" pitchFamily="34" charset="0"/>
                <a:sym typeface="Monotype Sorts"/>
              </a:rPr>
              <a:t>oleh</a:t>
            </a:r>
            <a:r>
              <a:rPr lang="en-US" sz="1400" dirty="0">
                <a:latin typeface="Arial Black" pitchFamily="34" charset="0"/>
                <a:sym typeface="Monotype Sorts"/>
              </a:rPr>
              <a:t> </a:t>
            </a:r>
            <a:r>
              <a:rPr lang="en-US" sz="1400" dirty="0" err="1">
                <a:latin typeface="Arial Black" pitchFamily="34" charset="0"/>
                <a:sym typeface="Monotype Sorts"/>
              </a:rPr>
              <a:t>benda</a:t>
            </a:r>
            <a:r>
              <a:rPr lang="en-US" sz="1400" dirty="0">
                <a:latin typeface="Arial Black" pitchFamily="34" charset="0"/>
                <a:sym typeface="Monotype Sorts"/>
              </a:rPr>
              <a:t> </a:t>
            </a:r>
            <a:r>
              <a:rPr lang="en-US" sz="1400" dirty="0" err="1">
                <a:latin typeface="Arial Black" pitchFamily="34" charset="0"/>
                <a:sym typeface="Monotype Sorts"/>
              </a:rPr>
              <a:t>bergerak</a:t>
            </a:r>
            <a:endParaRPr lang="en-US" sz="1400" dirty="0">
              <a:latin typeface="Arial Black" pitchFamily="34" charset="0"/>
              <a:sym typeface="Monotype Sorts"/>
            </a:endParaRPr>
          </a:p>
          <a:p>
            <a:pPr>
              <a:lnSpc>
                <a:spcPct val="120000"/>
              </a:lnSpc>
              <a:buClr>
                <a:srgbClr val="CC3300"/>
              </a:buClr>
              <a:buSzPct val="100000"/>
              <a:buFont typeface="Monotype Sorts"/>
              <a:buChar char="l"/>
              <a:tabLst>
                <a:tab pos="2006600" algn="l"/>
              </a:tabLst>
            </a:pPr>
            <a:r>
              <a:rPr lang="en-US" sz="1400" dirty="0">
                <a:latin typeface="Arial Black" pitchFamily="34" charset="0"/>
                <a:sym typeface="Monotype Sorts"/>
              </a:rPr>
              <a:t> </a:t>
            </a:r>
            <a:r>
              <a:rPr lang="en-US" sz="1400" dirty="0">
                <a:latin typeface="Arial Black" pitchFamily="34" charset="0"/>
              </a:rPr>
              <a:t>FALL TO  </a:t>
            </a:r>
            <a:r>
              <a:rPr lang="en-US" sz="1400" dirty="0">
                <a:latin typeface="Arial Black" pitchFamily="34" charset="0"/>
                <a:sym typeface="Monotype Sorts"/>
              </a:rPr>
              <a:t> </a:t>
            </a:r>
            <a:r>
              <a:rPr lang="en-US" sz="1400" dirty="0" err="1">
                <a:latin typeface="Arial Black" pitchFamily="34" charset="0"/>
                <a:sym typeface="Monotype Sorts"/>
              </a:rPr>
              <a:t>jatuh</a:t>
            </a:r>
            <a:r>
              <a:rPr lang="en-US" sz="1400" dirty="0">
                <a:latin typeface="Arial Black" pitchFamily="34" charset="0"/>
                <a:sym typeface="Monotype Sorts"/>
              </a:rPr>
              <a:t> </a:t>
            </a:r>
            <a:r>
              <a:rPr lang="en-US" sz="1400" dirty="0" err="1">
                <a:latin typeface="Arial Black" pitchFamily="34" charset="0"/>
                <a:sym typeface="Monotype Sorts"/>
              </a:rPr>
              <a:t>dari</a:t>
            </a:r>
            <a:r>
              <a:rPr lang="en-US" sz="1400" dirty="0">
                <a:latin typeface="Arial Black" pitchFamily="34" charset="0"/>
                <a:sym typeface="Monotype Sorts"/>
              </a:rPr>
              <a:t> </a:t>
            </a:r>
            <a:r>
              <a:rPr lang="en-US" sz="1400" dirty="0" err="1">
                <a:latin typeface="Arial Black" pitchFamily="34" charset="0"/>
                <a:sym typeface="Monotype Sorts"/>
              </a:rPr>
              <a:t>tempat</a:t>
            </a:r>
            <a:r>
              <a:rPr lang="en-US" sz="1400" dirty="0">
                <a:latin typeface="Arial Black" pitchFamily="34" charset="0"/>
                <a:sym typeface="Monotype Sorts"/>
              </a:rPr>
              <a:t> yang </a:t>
            </a:r>
            <a:r>
              <a:rPr lang="en-US" sz="1400" dirty="0" err="1">
                <a:latin typeface="Arial Black" pitchFamily="34" charset="0"/>
                <a:sym typeface="Monotype Sorts"/>
              </a:rPr>
              <a:t>lebih</a:t>
            </a:r>
            <a:r>
              <a:rPr lang="en-US" sz="1400" dirty="0">
                <a:latin typeface="Arial Black" pitchFamily="34" charset="0"/>
                <a:sym typeface="Monotype Sorts"/>
              </a:rPr>
              <a:t> </a:t>
            </a:r>
            <a:r>
              <a:rPr lang="en-US" sz="1400" dirty="0" err="1">
                <a:latin typeface="Arial Black" pitchFamily="34" charset="0"/>
                <a:sym typeface="Monotype Sorts"/>
              </a:rPr>
              <a:t>tinggi</a:t>
            </a:r>
            <a:endParaRPr lang="en-US" sz="1400" dirty="0">
              <a:latin typeface="Arial Black" pitchFamily="34" charset="0"/>
            </a:endParaRPr>
          </a:p>
          <a:p>
            <a:pPr>
              <a:lnSpc>
                <a:spcPct val="120000"/>
              </a:lnSpc>
              <a:buClr>
                <a:srgbClr val="CC3300"/>
              </a:buClr>
              <a:buSzPct val="100000"/>
              <a:buFont typeface="Monotype Sorts"/>
              <a:buChar char="l"/>
              <a:tabLst>
                <a:tab pos="2006600" algn="l"/>
              </a:tabLst>
            </a:pPr>
            <a:r>
              <a:rPr lang="en-US" sz="1400" dirty="0">
                <a:latin typeface="Arial Black" pitchFamily="34" charset="0"/>
              </a:rPr>
              <a:t> FALL ON  </a:t>
            </a:r>
            <a:r>
              <a:rPr lang="en-US" sz="1400" dirty="0">
                <a:latin typeface="Arial Black" pitchFamily="34" charset="0"/>
                <a:sym typeface="Monotype Sorts"/>
              </a:rPr>
              <a:t> </a:t>
            </a:r>
            <a:r>
              <a:rPr lang="en-US" sz="1400" dirty="0" err="1">
                <a:latin typeface="Arial Black" pitchFamily="34" charset="0"/>
                <a:sym typeface="Monotype Sorts"/>
              </a:rPr>
              <a:t>jatuh</a:t>
            </a:r>
            <a:r>
              <a:rPr lang="en-US" sz="1400" dirty="0">
                <a:latin typeface="Arial Black" pitchFamily="34" charset="0"/>
                <a:sym typeface="Monotype Sorts"/>
              </a:rPr>
              <a:t> </a:t>
            </a:r>
            <a:r>
              <a:rPr lang="en-US" sz="1400" dirty="0" err="1">
                <a:latin typeface="Arial Black" pitchFamily="34" charset="0"/>
                <a:sym typeface="Monotype Sorts"/>
              </a:rPr>
              <a:t>di</a:t>
            </a:r>
            <a:r>
              <a:rPr lang="en-US" sz="1400" dirty="0">
                <a:latin typeface="Arial Black" pitchFamily="34" charset="0"/>
                <a:sym typeface="Monotype Sorts"/>
              </a:rPr>
              <a:t> </a:t>
            </a:r>
            <a:r>
              <a:rPr lang="en-US" sz="1400" dirty="0" err="1">
                <a:latin typeface="Arial Black" pitchFamily="34" charset="0"/>
                <a:sym typeface="Monotype Sorts"/>
              </a:rPr>
              <a:t>tempat</a:t>
            </a:r>
            <a:r>
              <a:rPr lang="en-US" sz="1400" dirty="0">
                <a:latin typeface="Arial Black" pitchFamily="34" charset="0"/>
                <a:sym typeface="Monotype Sorts"/>
              </a:rPr>
              <a:t> yang </a:t>
            </a:r>
            <a:r>
              <a:rPr lang="en-US" sz="1400" dirty="0" err="1">
                <a:latin typeface="Arial Black" pitchFamily="34" charset="0"/>
                <a:sym typeface="Monotype Sorts"/>
              </a:rPr>
              <a:t>datar</a:t>
            </a:r>
            <a:endParaRPr lang="en-US" sz="1400" dirty="0">
              <a:latin typeface="Arial Black" pitchFamily="34" charset="0"/>
            </a:endParaRPr>
          </a:p>
          <a:p>
            <a:pPr>
              <a:lnSpc>
                <a:spcPct val="120000"/>
              </a:lnSpc>
              <a:buClr>
                <a:srgbClr val="CC3300"/>
              </a:buClr>
              <a:buSzPct val="100000"/>
              <a:buFont typeface="Monotype Sorts"/>
              <a:buChar char="l"/>
              <a:tabLst>
                <a:tab pos="2006600" algn="l"/>
              </a:tabLst>
            </a:pPr>
            <a:r>
              <a:rPr lang="en-US" sz="1400" dirty="0">
                <a:latin typeface="Arial Black" pitchFamily="34" charset="0"/>
              </a:rPr>
              <a:t> CAUGHT IN  </a:t>
            </a:r>
            <a:r>
              <a:rPr lang="en-US" sz="1400" dirty="0">
                <a:latin typeface="Arial Black" pitchFamily="34" charset="0"/>
                <a:sym typeface="Monotype Sorts"/>
              </a:rPr>
              <a:t> </a:t>
            </a:r>
            <a:r>
              <a:rPr lang="en-US" sz="1400" dirty="0" err="1">
                <a:latin typeface="Arial Black" pitchFamily="34" charset="0"/>
                <a:sym typeface="Monotype Sorts"/>
              </a:rPr>
              <a:t>tusuk</a:t>
            </a:r>
            <a:r>
              <a:rPr lang="en-US" sz="1400" dirty="0">
                <a:latin typeface="Arial Black" pitchFamily="34" charset="0"/>
                <a:sym typeface="Monotype Sorts"/>
              </a:rPr>
              <a:t>, </a:t>
            </a:r>
            <a:r>
              <a:rPr lang="en-US" sz="1400" dirty="0" err="1">
                <a:latin typeface="Arial Black" pitchFamily="34" charset="0"/>
                <a:sym typeface="Monotype Sorts"/>
              </a:rPr>
              <a:t>jepit</a:t>
            </a:r>
            <a:r>
              <a:rPr lang="en-US" sz="1400" dirty="0">
                <a:latin typeface="Arial Black" pitchFamily="34" charset="0"/>
                <a:sym typeface="Monotype Sorts"/>
              </a:rPr>
              <a:t>, cubit </a:t>
            </a:r>
            <a:r>
              <a:rPr lang="en-US" sz="1400" dirty="0" err="1">
                <a:latin typeface="Arial Black" pitchFamily="34" charset="0"/>
                <a:sym typeface="Monotype Sorts"/>
              </a:rPr>
              <a:t>benda</a:t>
            </a:r>
            <a:r>
              <a:rPr lang="en-US" sz="1400" dirty="0">
                <a:latin typeface="Arial Black" pitchFamily="34" charset="0"/>
                <a:sym typeface="Monotype Sorts"/>
              </a:rPr>
              <a:t> </a:t>
            </a:r>
            <a:r>
              <a:rPr lang="en-US" sz="1400" dirty="0" err="1">
                <a:latin typeface="Arial Black" pitchFamily="34" charset="0"/>
                <a:sym typeface="Monotype Sorts"/>
              </a:rPr>
              <a:t>runcing</a:t>
            </a:r>
            <a:endParaRPr lang="en-US" sz="1400" dirty="0">
              <a:latin typeface="Arial Black" pitchFamily="34" charset="0"/>
            </a:endParaRPr>
          </a:p>
          <a:p>
            <a:pPr>
              <a:lnSpc>
                <a:spcPct val="120000"/>
              </a:lnSpc>
              <a:buClr>
                <a:srgbClr val="CC3300"/>
              </a:buClr>
              <a:buSzPct val="100000"/>
              <a:buFont typeface="Monotype Sorts"/>
              <a:buChar char="l"/>
              <a:tabLst>
                <a:tab pos="2006600" algn="l"/>
              </a:tabLst>
            </a:pPr>
            <a:r>
              <a:rPr lang="en-US" sz="1400" dirty="0">
                <a:latin typeface="Arial Black" pitchFamily="34" charset="0"/>
              </a:rPr>
              <a:t> CAUGHT ON  </a:t>
            </a:r>
            <a:r>
              <a:rPr lang="en-US" sz="1400" dirty="0">
                <a:latin typeface="Arial Black" pitchFamily="34" charset="0"/>
                <a:sym typeface="Monotype Sorts"/>
              </a:rPr>
              <a:t> </a:t>
            </a:r>
            <a:r>
              <a:rPr lang="en-US" sz="1400" dirty="0" err="1">
                <a:latin typeface="Arial Black" pitchFamily="34" charset="0"/>
                <a:sym typeface="Monotype Sorts"/>
              </a:rPr>
              <a:t>terjepit,tangkap,jebak</a:t>
            </a:r>
            <a:r>
              <a:rPr lang="en-US" sz="1400" dirty="0">
                <a:latin typeface="Arial Black" pitchFamily="34" charset="0"/>
                <a:sym typeface="Monotype Sorts"/>
              </a:rPr>
              <a:t> </a:t>
            </a:r>
            <a:r>
              <a:rPr lang="en-US" sz="1400" dirty="0" err="1">
                <a:latin typeface="Arial Black" pitchFamily="34" charset="0"/>
                <a:sym typeface="Monotype Sorts"/>
              </a:rPr>
              <a:t>diantara</a:t>
            </a:r>
            <a:r>
              <a:rPr lang="en-US" sz="1400" dirty="0">
                <a:latin typeface="Arial Black" pitchFamily="34" charset="0"/>
                <a:sym typeface="Monotype Sorts"/>
              </a:rPr>
              <a:t> </a:t>
            </a:r>
            <a:r>
              <a:rPr lang="en-US" sz="1400" dirty="0" err="1">
                <a:latin typeface="Arial Black" pitchFamily="34" charset="0"/>
                <a:sym typeface="Monotype Sorts"/>
              </a:rPr>
              <a:t>obyek</a:t>
            </a:r>
            <a:r>
              <a:rPr lang="en-US" sz="1400" dirty="0">
                <a:latin typeface="Arial Black" pitchFamily="34" charset="0"/>
                <a:sym typeface="Monotype Sorts"/>
              </a:rPr>
              <a:t> </a:t>
            </a:r>
            <a:r>
              <a:rPr lang="en-US" sz="1400" dirty="0" err="1">
                <a:latin typeface="Arial Black" pitchFamily="34" charset="0"/>
                <a:sym typeface="Monotype Sorts"/>
              </a:rPr>
              <a:t>besar</a:t>
            </a:r>
            <a:endParaRPr lang="en-US" sz="1400" dirty="0">
              <a:latin typeface="Arial Black" pitchFamily="34" charset="0"/>
            </a:endParaRPr>
          </a:p>
          <a:p>
            <a:pPr>
              <a:lnSpc>
                <a:spcPct val="120000"/>
              </a:lnSpc>
              <a:buClr>
                <a:srgbClr val="CC3300"/>
              </a:buClr>
              <a:buSzPct val="100000"/>
              <a:buFont typeface="Monotype Sorts"/>
              <a:buChar char="l"/>
              <a:tabLst>
                <a:tab pos="2006600" algn="l"/>
              </a:tabLst>
            </a:pPr>
            <a:r>
              <a:rPr lang="en-US" sz="1400" dirty="0">
                <a:latin typeface="Arial Black" pitchFamily="34" charset="0"/>
              </a:rPr>
              <a:t> CAUGHT BETWEEN  </a:t>
            </a:r>
            <a:r>
              <a:rPr lang="en-US" sz="1400" dirty="0">
                <a:latin typeface="Arial Black" pitchFamily="34" charset="0"/>
                <a:sym typeface="Monotype Sorts"/>
              </a:rPr>
              <a:t> </a:t>
            </a:r>
            <a:r>
              <a:rPr lang="en-US" sz="1400" dirty="0" err="1">
                <a:latin typeface="Arial Black" pitchFamily="34" charset="0"/>
                <a:sym typeface="Monotype Sorts"/>
              </a:rPr>
              <a:t>terpotong</a:t>
            </a:r>
            <a:r>
              <a:rPr lang="en-US" sz="1400" dirty="0">
                <a:latin typeface="Arial Black" pitchFamily="34" charset="0"/>
                <a:sym typeface="Monotype Sorts"/>
              </a:rPr>
              <a:t>, </a:t>
            </a:r>
            <a:r>
              <a:rPr lang="en-US" sz="1400" dirty="0" err="1">
                <a:latin typeface="Arial Black" pitchFamily="34" charset="0"/>
                <a:sym typeface="Monotype Sorts"/>
              </a:rPr>
              <a:t>hancur</a:t>
            </a:r>
            <a:r>
              <a:rPr lang="en-US" sz="1400" dirty="0">
                <a:latin typeface="Arial Black" pitchFamily="34" charset="0"/>
                <a:sym typeface="Monotype Sorts"/>
              </a:rPr>
              <a:t>, </a:t>
            </a:r>
            <a:r>
              <a:rPr lang="en-US" sz="1400" dirty="0" err="1">
                <a:latin typeface="Arial Black" pitchFamily="34" charset="0"/>
                <a:sym typeface="Monotype Sorts"/>
              </a:rPr>
              <a:t>remuk</a:t>
            </a:r>
            <a:endParaRPr lang="en-US" sz="1400" dirty="0">
              <a:latin typeface="Arial Black" pitchFamily="34" charset="0"/>
              <a:sym typeface="Monotype Sorts"/>
            </a:endParaRPr>
          </a:p>
          <a:p>
            <a:pPr>
              <a:lnSpc>
                <a:spcPct val="120000"/>
              </a:lnSpc>
              <a:buClr>
                <a:srgbClr val="CC3300"/>
              </a:buClr>
              <a:buSzPct val="100000"/>
              <a:buFont typeface="Monotype Sorts"/>
              <a:buChar char="l"/>
              <a:tabLst>
                <a:tab pos="2006600" algn="l"/>
              </a:tabLst>
            </a:pPr>
            <a:r>
              <a:rPr lang="en-US" sz="1400" dirty="0">
                <a:latin typeface="Arial Black" pitchFamily="34" charset="0"/>
                <a:sym typeface="Monotype Sorts"/>
              </a:rPr>
              <a:t> CONTACT WITH   </a:t>
            </a:r>
            <a:r>
              <a:rPr lang="en-US" sz="1400" dirty="0" err="1">
                <a:latin typeface="Arial Black" pitchFamily="34" charset="0"/>
                <a:sym typeface="Monotype Sorts"/>
              </a:rPr>
              <a:t>listrik</a:t>
            </a:r>
            <a:r>
              <a:rPr lang="en-US" sz="1400" dirty="0">
                <a:latin typeface="Arial Black" pitchFamily="34" charset="0"/>
                <a:sym typeface="Monotype Sorts"/>
              </a:rPr>
              <a:t>, </a:t>
            </a:r>
            <a:r>
              <a:rPr lang="en-US" sz="1400" dirty="0" err="1">
                <a:latin typeface="Arial Black" pitchFamily="34" charset="0"/>
                <a:sym typeface="Monotype Sorts"/>
              </a:rPr>
              <a:t>kimia</a:t>
            </a:r>
            <a:r>
              <a:rPr lang="en-US" sz="1400" dirty="0">
                <a:latin typeface="Arial Black" pitchFamily="34" charset="0"/>
                <a:sym typeface="Monotype Sorts"/>
              </a:rPr>
              <a:t>, </a:t>
            </a:r>
            <a:r>
              <a:rPr lang="en-US" sz="1400" dirty="0" err="1">
                <a:latin typeface="Arial Black" pitchFamily="34" charset="0"/>
                <a:sym typeface="Monotype Sorts"/>
              </a:rPr>
              <a:t>radiasi</a:t>
            </a:r>
            <a:r>
              <a:rPr lang="en-US" sz="1400" dirty="0">
                <a:latin typeface="Arial Black" pitchFamily="34" charset="0"/>
                <a:sym typeface="Monotype Sorts"/>
              </a:rPr>
              <a:t>, </a:t>
            </a:r>
            <a:r>
              <a:rPr lang="en-US" sz="1400" dirty="0" err="1">
                <a:latin typeface="Arial Black" pitchFamily="34" charset="0"/>
                <a:sym typeface="Monotype Sorts"/>
              </a:rPr>
              <a:t>panas</a:t>
            </a:r>
            <a:r>
              <a:rPr lang="en-US" sz="1400" dirty="0">
                <a:latin typeface="Arial Black" pitchFamily="34" charset="0"/>
                <a:sym typeface="Monotype Sorts"/>
              </a:rPr>
              <a:t>, </a:t>
            </a:r>
            <a:r>
              <a:rPr lang="en-US" sz="1400" dirty="0" err="1">
                <a:latin typeface="Arial Black" pitchFamily="34" charset="0"/>
                <a:sym typeface="Monotype Sorts"/>
              </a:rPr>
              <a:t>dingin</a:t>
            </a:r>
            <a:endParaRPr lang="en-US" sz="1400" dirty="0">
              <a:latin typeface="Arial Black" pitchFamily="34" charset="0"/>
            </a:endParaRPr>
          </a:p>
          <a:p>
            <a:pPr>
              <a:lnSpc>
                <a:spcPct val="120000"/>
              </a:lnSpc>
              <a:buClr>
                <a:srgbClr val="CC3300"/>
              </a:buClr>
              <a:buSzPct val="100000"/>
              <a:buFont typeface="Monotype Sorts"/>
              <a:buChar char="l"/>
              <a:tabLst>
                <a:tab pos="2006600" algn="l"/>
              </a:tabLst>
            </a:pPr>
            <a:r>
              <a:rPr lang="en-US" sz="1400" dirty="0">
                <a:latin typeface="Arial Black" pitchFamily="34" charset="0"/>
              </a:rPr>
              <a:t> OVERSTRESS  </a:t>
            </a:r>
            <a:r>
              <a:rPr lang="en-US" sz="1400" dirty="0">
                <a:latin typeface="Arial Black" pitchFamily="34" charset="0"/>
                <a:sym typeface="Monotype Sorts"/>
              </a:rPr>
              <a:t> </a:t>
            </a:r>
            <a:r>
              <a:rPr lang="en-US" sz="1400" dirty="0" err="1">
                <a:latin typeface="Arial Black" pitchFamily="34" charset="0"/>
                <a:sym typeface="Monotype Sorts"/>
              </a:rPr>
              <a:t>terlalu</a:t>
            </a:r>
            <a:r>
              <a:rPr lang="en-US" sz="1400" dirty="0">
                <a:latin typeface="Arial Black" pitchFamily="34" charset="0"/>
                <a:sym typeface="Monotype Sorts"/>
              </a:rPr>
              <a:t> </a:t>
            </a:r>
            <a:r>
              <a:rPr lang="en-US" sz="1400" dirty="0" err="1">
                <a:latin typeface="Arial Black" pitchFamily="34" charset="0"/>
                <a:sym typeface="Monotype Sorts"/>
              </a:rPr>
              <a:t>berat</a:t>
            </a:r>
            <a:r>
              <a:rPr lang="en-US" sz="1400" dirty="0">
                <a:latin typeface="Arial Black" pitchFamily="34" charset="0"/>
                <a:sym typeface="Monotype Sorts"/>
              </a:rPr>
              <a:t>, </a:t>
            </a:r>
            <a:r>
              <a:rPr lang="en-US" sz="1400" dirty="0" err="1">
                <a:latin typeface="Arial Black" pitchFamily="34" charset="0"/>
                <a:sym typeface="Monotype Sorts"/>
              </a:rPr>
              <a:t>cepat</a:t>
            </a:r>
            <a:r>
              <a:rPr lang="en-US" sz="1400" dirty="0">
                <a:latin typeface="Arial Black" pitchFamily="34" charset="0"/>
                <a:sym typeface="Monotype Sorts"/>
              </a:rPr>
              <a:t>, </a:t>
            </a:r>
            <a:r>
              <a:rPr lang="en-US" sz="1400" dirty="0" err="1">
                <a:latin typeface="Arial Black" pitchFamily="34" charset="0"/>
                <a:sym typeface="Monotype Sorts"/>
              </a:rPr>
              <a:t>tinggi</a:t>
            </a:r>
            <a:r>
              <a:rPr lang="en-US" sz="1400" dirty="0">
                <a:latin typeface="Arial Black" pitchFamily="34" charset="0"/>
                <a:sym typeface="Monotype Sorts"/>
              </a:rPr>
              <a:t>, </a:t>
            </a:r>
            <a:r>
              <a:rPr lang="en-US" sz="1400" dirty="0" err="1">
                <a:latin typeface="Arial Black" pitchFamily="34" charset="0"/>
                <a:sym typeface="Monotype Sorts"/>
              </a:rPr>
              <a:t>besar</a:t>
            </a:r>
            <a:endParaRPr lang="en-US" sz="1400" dirty="0">
              <a:latin typeface="Arial Black" pitchFamily="34" charset="0"/>
              <a:sym typeface="Monotype Sorts"/>
            </a:endParaRPr>
          </a:p>
          <a:p>
            <a:pPr>
              <a:lnSpc>
                <a:spcPct val="120000"/>
              </a:lnSpc>
              <a:buClr>
                <a:srgbClr val="CC3300"/>
              </a:buClr>
              <a:buSzPct val="100000"/>
              <a:buFont typeface="Monotype Sorts"/>
              <a:buChar char="l"/>
              <a:tabLst>
                <a:tab pos="2006600" algn="l"/>
              </a:tabLst>
            </a:pPr>
            <a:r>
              <a:rPr lang="en-US" sz="1400" dirty="0">
                <a:latin typeface="Arial Black" pitchFamily="34" charset="0"/>
                <a:sym typeface="Monotype Sorts"/>
              </a:rPr>
              <a:t> EQUIPMENT FAILURE  </a:t>
            </a:r>
            <a:r>
              <a:rPr lang="en-US" sz="1400" dirty="0" err="1">
                <a:latin typeface="Arial Black" pitchFamily="34" charset="0"/>
                <a:sym typeface="Monotype Sorts"/>
              </a:rPr>
              <a:t>kegagalan</a:t>
            </a:r>
            <a:r>
              <a:rPr lang="en-US" sz="1400" dirty="0">
                <a:latin typeface="Arial Black" pitchFamily="34" charset="0"/>
                <a:sym typeface="Monotype Sorts"/>
              </a:rPr>
              <a:t> </a:t>
            </a:r>
            <a:r>
              <a:rPr lang="en-US" sz="1400" dirty="0" err="1">
                <a:latin typeface="Arial Black" pitchFamily="34" charset="0"/>
                <a:sym typeface="Monotype Sorts"/>
              </a:rPr>
              <a:t>mesin</a:t>
            </a:r>
            <a:r>
              <a:rPr lang="en-US" sz="1400" dirty="0">
                <a:latin typeface="Arial Black" pitchFamily="34" charset="0"/>
                <a:sym typeface="Monotype Sorts"/>
              </a:rPr>
              <a:t>, </a:t>
            </a:r>
            <a:r>
              <a:rPr lang="en-US" sz="1400" dirty="0" err="1">
                <a:latin typeface="Arial Black" pitchFamily="34" charset="0"/>
                <a:sym typeface="Monotype Sorts"/>
              </a:rPr>
              <a:t>peralatan</a:t>
            </a:r>
            <a:endParaRPr lang="en-US" sz="1400" dirty="0">
              <a:latin typeface="Arial Black" pitchFamily="34" charset="0"/>
              <a:sym typeface="Monotype Sorts"/>
            </a:endParaRPr>
          </a:p>
          <a:p>
            <a:pPr>
              <a:lnSpc>
                <a:spcPct val="120000"/>
              </a:lnSpc>
              <a:buClr>
                <a:srgbClr val="CC3300"/>
              </a:buClr>
              <a:buSzPct val="100000"/>
              <a:buFont typeface="Monotype Sorts"/>
              <a:buChar char="l"/>
              <a:tabLst>
                <a:tab pos="2006600" algn="l"/>
              </a:tabLst>
            </a:pPr>
            <a:r>
              <a:rPr lang="en-US" sz="1400" dirty="0">
                <a:latin typeface="Arial Black" pitchFamily="34" charset="0"/>
                <a:sym typeface="Monotype Sorts"/>
              </a:rPr>
              <a:t> EVIRONMENTAL RELEASE  </a:t>
            </a:r>
            <a:r>
              <a:rPr lang="en-US" sz="1400" dirty="0" err="1">
                <a:latin typeface="Arial Black" pitchFamily="34" charset="0"/>
                <a:sym typeface="Monotype Sorts"/>
              </a:rPr>
              <a:t>masalah</a:t>
            </a:r>
            <a:r>
              <a:rPr lang="en-US" sz="1400" dirty="0">
                <a:latin typeface="Arial Black" pitchFamily="34" charset="0"/>
                <a:sym typeface="Monotype Sorts"/>
              </a:rPr>
              <a:t> </a:t>
            </a:r>
            <a:r>
              <a:rPr lang="en-US" sz="1400" dirty="0" err="1">
                <a:latin typeface="Arial Black" pitchFamily="34" charset="0"/>
                <a:sym typeface="Monotype Sorts"/>
              </a:rPr>
              <a:t>pencemaran</a:t>
            </a:r>
            <a:endParaRPr lang="en-US" sz="1400" dirty="0">
              <a:latin typeface="Arial Black" pitchFamily="34" charset="0"/>
              <a:sym typeface="Monotype Sorts"/>
            </a:endParaRPr>
          </a:p>
        </p:txBody>
      </p:sp>
      <p:sp>
        <p:nvSpPr>
          <p:cNvPr id="52234" name="Rectangle 48"/>
          <p:cNvSpPr>
            <a:spLocks noChangeArrowheads="1"/>
          </p:cNvSpPr>
          <p:nvPr/>
        </p:nvSpPr>
        <p:spPr bwMode="auto">
          <a:xfrm>
            <a:off x="0" y="0"/>
            <a:ext cx="9144000" cy="6858000"/>
          </a:xfrm>
          <a:prstGeom prst="rect">
            <a:avLst/>
          </a:prstGeom>
          <a:noFill/>
          <a:ln w="28575">
            <a:solidFill>
              <a:srgbClr val="FF0000"/>
            </a:solidFill>
            <a:miter lim="800000"/>
            <a:headEnd/>
            <a:tailEnd/>
          </a:ln>
        </p:spPr>
        <p:txBody>
          <a:bodyPr wrap="none" anchor="ctr"/>
          <a:lstStyle/>
          <a:p>
            <a:pPr>
              <a:buClr>
                <a:srgbClr val="FFFFFF"/>
              </a:buClr>
              <a:buSzPct val="100000"/>
              <a:buFont typeface="Arial" pitchFamily="34" charset="0"/>
              <a:buNone/>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Left)">
                                      <p:cBhvr>
                                        <p:cTn id="11" dur="500"/>
                                        <p:tgtEl>
                                          <p:spTgt spid="4"/>
                                        </p:tgtEl>
                                      </p:cBhvr>
                                    </p:animEffect>
                                  </p:childTnLst>
                                </p:cTn>
                              </p:par>
                            </p:childTnLst>
                          </p:cTn>
                        </p:par>
                        <p:par>
                          <p:cTn id="12" fill="hold" nodeType="afterGroup">
                            <p:stCondLst>
                              <p:cond delay="1000"/>
                            </p:stCondLst>
                            <p:childTnLst>
                              <p:par>
                                <p:cTn id="13" presetID="1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Left)">
                                      <p:cBhvr>
                                        <p:cTn id="15" dur="500"/>
                                        <p:tgtEl>
                                          <p:spTgt spid="5"/>
                                        </p:tgtEl>
                                      </p:cBhvr>
                                    </p:animEffect>
                                  </p:childTnLst>
                                </p:cTn>
                              </p:par>
                            </p:childTnLst>
                          </p:cTn>
                        </p:par>
                        <p:par>
                          <p:cTn id="16" fill="hold" nodeType="afterGroup">
                            <p:stCondLst>
                              <p:cond delay="1500"/>
                            </p:stCondLst>
                            <p:childTnLst>
                              <p:par>
                                <p:cTn id="17" presetID="1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Left)">
                                      <p:cBhvr>
                                        <p:cTn id="19" dur="500"/>
                                        <p:tgtEl>
                                          <p:spTgt spid="6"/>
                                        </p:tgtEl>
                                      </p:cBhvr>
                                    </p:animEffect>
                                  </p:childTnLst>
                                </p:cTn>
                              </p:par>
                            </p:childTnLst>
                          </p:cTn>
                        </p:par>
                        <p:par>
                          <p:cTn id="20" fill="hold" nodeType="afterGroup">
                            <p:stCondLst>
                              <p:cond delay="2000"/>
                            </p:stCondLst>
                            <p:childTnLst>
                              <p:par>
                                <p:cTn id="21" presetID="1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Left)">
                                      <p:cBhvr>
                                        <p:cTn id="23" dur="500"/>
                                        <p:tgtEl>
                                          <p:spTgt spid="7"/>
                                        </p:tgtEl>
                                      </p:cBhvr>
                                    </p:animEffect>
                                  </p:childTnLst>
                                </p:cTn>
                              </p:par>
                            </p:childTnLst>
                          </p:cTn>
                        </p:par>
                        <p:par>
                          <p:cTn id="24" fill="hold" nodeType="afterGroup">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48174"/>
                                        </p:tgtEl>
                                        <p:attrNameLst>
                                          <p:attrName>style.visibility</p:attrName>
                                        </p:attrNameLst>
                                      </p:cBhvr>
                                      <p:to>
                                        <p:strVal val="visible"/>
                                      </p:to>
                                    </p:set>
                                    <p:animEffect transition="in" filter="slide(fromBottom)">
                                      <p:cBhvr>
                                        <p:cTn id="27" dur="500"/>
                                        <p:tgtEl>
                                          <p:spTgt spid="48174"/>
                                        </p:tgtEl>
                                      </p:cBhvr>
                                    </p:animEffect>
                                  </p:childTnLst>
                                </p:cTn>
                              </p:par>
                            </p:childTnLst>
                          </p:cTn>
                        </p:par>
                        <p:par>
                          <p:cTn id="28" fill="hold" nodeType="afterGroup">
                            <p:stCondLst>
                              <p:cond delay="3000"/>
                            </p:stCondLst>
                            <p:childTnLst>
                              <p:par>
                                <p:cTn id="29" presetID="4" presetClass="entr" presetSubtype="3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ox(out)">
                                      <p:cBhvr>
                                        <p:cTn id="31" dur="500"/>
                                        <p:tgtEl>
                                          <p:spTgt spid="8"/>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8175">
                                            <p:txEl>
                                              <p:pRg st="0" end="0"/>
                                            </p:txEl>
                                          </p:spTgt>
                                        </p:tgtEl>
                                        <p:attrNameLst>
                                          <p:attrName>style.visibility</p:attrName>
                                        </p:attrNameLst>
                                      </p:cBhvr>
                                      <p:to>
                                        <p:strVal val="visible"/>
                                      </p:to>
                                    </p:set>
                                    <p:animEffect transition="in" filter="wipe(left)">
                                      <p:cBhvr>
                                        <p:cTn id="35" dur="500"/>
                                        <p:tgtEl>
                                          <p:spTgt spid="48175">
                                            <p:txEl>
                                              <p:pRg st="0" end="0"/>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8175">
                                            <p:txEl>
                                              <p:pRg st="1" end="1"/>
                                            </p:txEl>
                                          </p:spTgt>
                                        </p:tgtEl>
                                        <p:attrNameLst>
                                          <p:attrName>style.visibility</p:attrName>
                                        </p:attrNameLst>
                                      </p:cBhvr>
                                      <p:to>
                                        <p:strVal val="visible"/>
                                      </p:to>
                                    </p:set>
                                    <p:animEffect transition="in" filter="wipe(left)">
                                      <p:cBhvr>
                                        <p:cTn id="39" dur="500"/>
                                        <p:tgtEl>
                                          <p:spTgt spid="48175">
                                            <p:txEl>
                                              <p:pRg st="1" end="1"/>
                                            </p:txEl>
                                          </p:spTgt>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8175">
                                            <p:txEl>
                                              <p:pRg st="2" end="2"/>
                                            </p:txEl>
                                          </p:spTgt>
                                        </p:tgtEl>
                                        <p:attrNameLst>
                                          <p:attrName>style.visibility</p:attrName>
                                        </p:attrNameLst>
                                      </p:cBhvr>
                                      <p:to>
                                        <p:strVal val="visible"/>
                                      </p:to>
                                    </p:set>
                                    <p:animEffect transition="in" filter="wipe(left)">
                                      <p:cBhvr>
                                        <p:cTn id="43" dur="500"/>
                                        <p:tgtEl>
                                          <p:spTgt spid="48175">
                                            <p:txEl>
                                              <p:pRg st="2" end="2"/>
                                            </p:txEl>
                                          </p:spTgt>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175">
                                            <p:txEl>
                                              <p:pRg st="3" end="3"/>
                                            </p:txEl>
                                          </p:spTgt>
                                        </p:tgtEl>
                                        <p:attrNameLst>
                                          <p:attrName>style.visibility</p:attrName>
                                        </p:attrNameLst>
                                      </p:cBhvr>
                                      <p:to>
                                        <p:strVal val="visible"/>
                                      </p:to>
                                    </p:set>
                                    <p:animEffect transition="in" filter="wipe(left)">
                                      <p:cBhvr>
                                        <p:cTn id="47" dur="500"/>
                                        <p:tgtEl>
                                          <p:spTgt spid="48175">
                                            <p:txEl>
                                              <p:pRg st="3" end="3"/>
                                            </p:txEl>
                                          </p:spTgt>
                                        </p:tgtEl>
                                      </p:cBhvr>
                                    </p:animEffect>
                                  </p:childTnLst>
                                </p:cTn>
                              </p:par>
                            </p:childTnLst>
                          </p:cTn>
                        </p:par>
                        <p:par>
                          <p:cTn id="48" fill="hold" nodeType="afterGroup">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8175">
                                            <p:txEl>
                                              <p:pRg st="4" end="4"/>
                                            </p:txEl>
                                          </p:spTgt>
                                        </p:tgtEl>
                                        <p:attrNameLst>
                                          <p:attrName>style.visibility</p:attrName>
                                        </p:attrNameLst>
                                      </p:cBhvr>
                                      <p:to>
                                        <p:strVal val="visible"/>
                                      </p:to>
                                    </p:set>
                                    <p:animEffect transition="in" filter="wipe(left)">
                                      <p:cBhvr>
                                        <p:cTn id="51" dur="500"/>
                                        <p:tgtEl>
                                          <p:spTgt spid="48175">
                                            <p:txEl>
                                              <p:pRg st="4" end="4"/>
                                            </p:txEl>
                                          </p:spTgt>
                                        </p:tgtEl>
                                      </p:cBhvr>
                                    </p:animEffect>
                                  </p:childTnLst>
                                </p:cTn>
                              </p:par>
                            </p:childTnLst>
                          </p:cTn>
                        </p:par>
                        <p:par>
                          <p:cTn id="52" fill="hold" nodeType="afterGroup">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48175">
                                            <p:txEl>
                                              <p:pRg st="5" end="5"/>
                                            </p:txEl>
                                          </p:spTgt>
                                        </p:tgtEl>
                                        <p:attrNameLst>
                                          <p:attrName>style.visibility</p:attrName>
                                        </p:attrNameLst>
                                      </p:cBhvr>
                                      <p:to>
                                        <p:strVal val="visible"/>
                                      </p:to>
                                    </p:set>
                                    <p:animEffect transition="in" filter="wipe(left)">
                                      <p:cBhvr>
                                        <p:cTn id="55" dur="500"/>
                                        <p:tgtEl>
                                          <p:spTgt spid="48175">
                                            <p:txEl>
                                              <p:pRg st="5" end="5"/>
                                            </p:txEl>
                                          </p:spTgt>
                                        </p:tgtEl>
                                      </p:cBhvr>
                                    </p:animEffect>
                                  </p:childTnLst>
                                </p:cTn>
                              </p:par>
                            </p:childTnLst>
                          </p:cTn>
                        </p:par>
                        <p:par>
                          <p:cTn id="56" fill="hold" nodeType="afterGroup">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8175">
                                            <p:txEl>
                                              <p:pRg st="6" end="6"/>
                                            </p:txEl>
                                          </p:spTgt>
                                        </p:tgtEl>
                                        <p:attrNameLst>
                                          <p:attrName>style.visibility</p:attrName>
                                        </p:attrNameLst>
                                      </p:cBhvr>
                                      <p:to>
                                        <p:strVal val="visible"/>
                                      </p:to>
                                    </p:set>
                                    <p:animEffect transition="in" filter="wipe(left)">
                                      <p:cBhvr>
                                        <p:cTn id="59" dur="500"/>
                                        <p:tgtEl>
                                          <p:spTgt spid="48175">
                                            <p:txEl>
                                              <p:pRg st="6" end="6"/>
                                            </p:txEl>
                                          </p:spTgt>
                                        </p:tgtEl>
                                      </p:cBhvr>
                                    </p:animEffect>
                                  </p:childTnLst>
                                </p:cTn>
                              </p:par>
                            </p:childTnLst>
                          </p:cTn>
                        </p:par>
                        <p:par>
                          <p:cTn id="60" fill="hold" nodeType="afterGroup">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48175">
                                            <p:txEl>
                                              <p:pRg st="7" end="7"/>
                                            </p:txEl>
                                          </p:spTgt>
                                        </p:tgtEl>
                                        <p:attrNameLst>
                                          <p:attrName>style.visibility</p:attrName>
                                        </p:attrNameLst>
                                      </p:cBhvr>
                                      <p:to>
                                        <p:strVal val="visible"/>
                                      </p:to>
                                    </p:set>
                                    <p:animEffect transition="in" filter="wipe(left)">
                                      <p:cBhvr>
                                        <p:cTn id="63" dur="500"/>
                                        <p:tgtEl>
                                          <p:spTgt spid="48175">
                                            <p:txEl>
                                              <p:pRg st="7" end="7"/>
                                            </p:txEl>
                                          </p:spTgt>
                                        </p:tgtEl>
                                      </p:cBhvr>
                                    </p:animEffect>
                                  </p:childTnLst>
                                </p:cTn>
                              </p:par>
                            </p:childTnLst>
                          </p:cTn>
                        </p:par>
                        <p:par>
                          <p:cTn id="64" fill="hold" nodeType="afterGroup">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48175">
                                            <p:txEl>
                                              <p:pRg st="8" end="8"/>
                                            </p:txEl>
                                          </p:spTgt>
                                        </p:tgtEl>
                                        <p:attrNameLst>
                                          <p:attrName>style.visibility</p:attrName>
                                        </p:attrNameLst>
                                      </p:cBhvr>
                                      <p:to>
                                        <p:strVal val="visible"/>
                                      </p:to>
                                    </p:set>
                                    <p:animEffect transition="in" filter="wipe(left)">
                                      <p:cBhvr>
                                        <p:cTn id="67" dur="500"/>
                                        <p:tgtEl>
                                          <p:spTgt spid="48175">
                                            <p:txEl>
                                              <p:pRg st="8" end="8"/>
                                            </p:txEl>
                                          </p:spTgt>
                                        </p:tgtEl>
                                      </p:cBhvr>
                                    </p:animEffect>
                                  </p:childTnLst>
                                </p:cTn>
                              </p:par>
                            </p:childTnLst>
                          </p:cTn>
                        </p:par>
                        <p:par>
                          <p:cTn id="68" fill="hold" nodeType="afterGroup">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48175">
                                            <p:txEl>
                                              <p:pRg st="9" end="9"/>
                                            </p:txEl>
                                          </p:spTgt>
                                        </p:tgtEl>
                                        <p:attrNameLst>
                                          <p:attrName>style.visibility</p:attrName>
                                        </p:attrNameLst>
                                      </p:cBhvr>
                                      <p:to>
                                        <p:strVal val="visible"/>
                                      </p:to>
                                    </p:set>
                                    <p:animEffect transition="in" filter="wipe(left)">
                                      <p:cBhvr>
                                        <p:cTn id="71" dur="500"/>
                                        <p:tgtEl>
                                          <p:spTgt spid="48175">
                                            <p:txEl>
                                              <p:pRg st="9" end="9"/>
                                            </p:txEl>
                                          </p:spTgt>
                                        </p:tgtEl>
                                      </p:cBhvr>
                                    </p:animEffect>
                                  </p:childTnLst>
                                </p:cTn>
                              </p:par>
                            </p:childTnLst>
                          </p:cTn>
                        </p:par>
                        <p:par>
                          <p:cTn id="72" fill="hold" nodeType="afterGroup">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48175">
                                            <p:txEl>
                                              <p:pRg st="10" end="10"/>
                                            </p:txEl>
                                          </p:spTgt>
                                        </p:tgtEl>
                                        <p:attrNameLst>
                                          <p:attrName>style.visibility</p:attrName>
                                        </p:attrNameLst>
                                      </p:cBhvr>
                                      <p:to>
                                        <p:strVal val="visible"/>
                                      </p:to>
                                    </p:set>
                                    <p:animEffect transition="in" filter="wipe(left)">
                                      <p:cBhvr>
                                        <p:cTn id="75" dur="500"/>
                                        <p:tgtEl>
                                          <p:spTgt spid="481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74" grpId="0" animBg="1"/>
      <p:bldP spid="48175"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4716" y="367351"/>
            <a:ext cx="8652681" cy="1816289"/>
            <a:chOff x="960" y="777"/>
            <a:chExt cx="3840" cy="916"/>
          </a:xfrm>
        </p:grpSpPr>
        <p:grpSp>
          <p:nvGrpSpPr>
            <p:cNvPr id="3" name="Group 3"/>
            <p:cNvGrpSpPr>
              <a:grpSpLocks/>
            </p:cNvGrpSpPr>
            <p:nvPr/>
          </p:nvGrpSpPr>
          <p:grpSpPr bwMode="auto">
            <a:xfrm>
              <a:off x="960" y="777"/>
              <a:ext cx="576" cy="912"/>
              <a:chOff x="960" y="777"/>
              <a:chExt cx="576" cy="912"/>
            </a:xfrm>
          </p:grpSpPr>
          <p:sp>
            <p:nvSpPr>
              <p:cNvPr id="53299" name="Rectangle 4"/>
              <p:cNvSpPr>
                <a:spLocks noChangeArrowheads="1"/>
              </p:cNvSpPr>
              <p:nvPr/>
            </p:nvSpPr>
            <p:spPr bwMode="auto">
              <a:xfrm>
                <a:off x="960" y="777"/>
                <a:ext cx="576" cy="912"/>
              </a:xfrm>
              <a:prstGeom prst="rect">
                <a:avLst/>
              </a:prstGeom>
              <a:solidFill>
                <a:schemeClr val="accent1"/>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3300" name="Line 5"/>
              <p:cNvSpPr>
                <a:spLocks noChangeShapeType="1"/>
              </p:cNvSpPr>
              <p:nvPr/>
            </p:nvSpPr>
            <p:spPr bwMode="auto">
              <a:xfrm>
                <a:off x="960" y="1017"/>
                <a:ext cx="576" cy="0"/>
              </a:xfrm>
              <a:prstGeom prst="line">
                <a:avLst/>
              </a:prstGeom>
              <a:noFill/>
              <a:ln w="19050">
                <a:solidFill>
                  <a:schemeClr val="tx1"/>
                </a:solidFill>
                <a:round/>
                <a:headEnd/>
                <a:tailEnd/>
              </a:ln>
            </p:spPr>
            <p:txBody>
              <a:bodyPr wrap="none" anchor="ctr"/>
              <a:lstStyle/>
              <a:p>
                <a:endParaRPr lang="en-US"/>
              </a:p>
            </p:txBody>
          </p:sp>
          <p:sp>
            <p:nvSpPr>
              <p:cNvPr id="53301" name="Text Box 6"/>
              <p:cNvSpPr txBox="1">
                <a:spLocks noChangeArrowheads="1"/>
              </p:cNvSpPr>
              <p:nvPr/>
            </p:nvSpPr>
            <p:spPr bwMode="auto">
              <a:xfrm>
                <a:off x="989" y="777"/>
                <a:ext cx="531" cy="230"/>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900" b="1">
                    <a:solidFill>
                      <a:srgbClr val="000000"/>
                    </a:solidFill>
                    <a:latin typeface="Comic Sans MS" pitchFamily="66" charset="0"/>
                  </a:rPr>
                  <a:t>LEMAHNYA</a:t>
                </a:r>
              </a:p>
              <a:p>
                <a:pPr algn="ctr">
                  <a:buClr>
                    <a:srgbClr val="FFFFFF"/>
                  </a:buClr>
                  <a:buSzPct val="100000"/>
                  <a:buFont typeface="Arial" pitchFamily="34" charset="0"/>
                  <a:buNone/>
                </a:pPr>
                <a:r>
                  <a:rPr lang="en-US" sz="900" b="1">
                    <a:solidFill>
                      <a:srgbClr val="000000"/>
                    </a:solidFill>
                    <a:latin typeface="Comic Sans MS" pitchFamily="66" charset="0"/>
                  </a:rPr>
                  <a:t>KONTROL</a:t>
                </a:r>
                <a:endParaRPr lang="en-US" sz="900" b="1">
                  <a:latin typeface="Comic Sans MS" pitchFamily="66" charset="0"/>
                </a:endParaRPr>
              </a:p>
            </p:txBody>
          </p:sp>
        </p:grpSp>
        <p:grpSp>
          <p:nvGrpSpPr>
            <p:cNvPr id="4" name="Group 7"/>
            <p:cNvGrpSpPr>
              <a:grpSpLocks/>
            </p:cNvGrpSpPr>
            <p:nvPr/>
          </p:nvGrpSpPr>
          <p:grpSpPr bwMode="auto">
            <a:xfrm>
              <a:off x="4224" y="781"/>
              <a:ext cx="576" cy="912"/>
              <a:chOff x="4224" y="781"/>
              <a:chExt cx="576" cy="912"/>
            </a:xfrm>
          </p:grpSpPr>
          <p:sp>
            <p:nvSpPr>
              <p:cNvPr id="53296" name="Rectangle 8"/>
              <p:cNvSpPr>
                <a:spLocks noChangeArrowheads="1"/>
              </p:cNvSpPr>
              <p:nvPr/>
            </p:nvSpPr>
            <p:spPr bwMode="auto">
              <a:xfrm>
                <a:off x="4224" y="781"/>
                <a:ext cx="576" cy="912"/>
              </a:xfrm>
              <a:prstGeom prst="rect">
                <a:avLst/>
              </a:prstGeom>
              <a:solidFill>
                <a:schemeClr val="accent1"/>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3297" name="Line 9"/>
              <p:cNvSpPr>
                <a:spLocks noChangeShapeType="1"/>
              </p:cNvSpPr>
              <p:nvPr/>
            </p:nvSpPr>
            <p:spPr bwMode="auto">
              <a:xfrm>
                <a:off x="4224" y="1017"/>
                <a:ext cx="576" cy="0"/>
              </a:xfrm>
              <a:prstGeom prst="line">
                <a:avLst/>
              </a:prstGeom>
              <a:noFill/>
              <a:ln w="19050">
                <a:solidFill>
                  <a:schemeClr val="tx1"/>
                </a:solidFill>
                <a:round/>
                <a:headEnd/>
                <a:tailEnd/>
              </a:ln>
            </p:spPr>
            <p:txBody>
              <a:bodyPr wrap="none" anchor="ctr"/>
              <a:lstStyle/>
              <a:p>
                <a:endParaRPr lang="en-US"/>
              </a:p>
            </p:txBody>
          </p:sp>
          <p:sp>
            <p:nvSpPr>
              <p:cNvPr id="53298" name="Text Box 10"/>
              <p:cNvSpPr txBox="1">
                <a:spLocks noChangeArrowheads="1"/>
              </p:cNvSpPr>
              <p:nvPr/>
            </p:nvSpPr>
            <p:spPr bwMode="auto">
              <a:xfrm>
                <a:off x="4267" y="825"/>
                <a:ext cx="504" cy="144"/>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900" b="1">
                    <a:solidFill>
                      <a:srgbClr val="000000"/>
                    </a:solidFill>
                    <a:latin typeface="Comic Sans MS" pitchFamily="66" charset="0"/>
                  </a:rPr>
                  <a:t>KERUGIAN</a:t>
                </a:r>
              </a:p>
            </p:txBody>
          </p:sp>
        </p:grpSp>
        <p:grpSp>
          <p:nvGrpSpPr>
            <p:cNvPr id="5" name="Group 11"/>
            <p:cNvGrpSpPr>
              <a:grpSpLocks/>
            </p:cNvGrpSpPr>
            <p:nvPr/>
          </p:nvGrpSpPr>
          <p:grpSpPr bwMode="auto">
            <a:xfrm>
              <a:off x="1776" y="777"/>
              <a:ext cx="576" cy="912"/>
              <a:chOff x="1776" y="777"/>
              <a:chExt cx="576" cy="912"/>
            </a:xfrm>
          </p:grpSpPr>
          <p:sp>
            <p:nvSpPr>
              <p:cNvPr id="53293" name="Rectangle 12"/>
              <p:cNvSpPr>
                <a:spLocks noChangeArrowheads="1"/>
              </p:cNvSpPr>
              <p:nvPr/>
            </p:nvSpPr>
            <p:spPr bwMode="auto">
              <a:xfrm>
                <a:off x="1776" y="777"/>
                <a:ext cx="576" cy="912"/>
              </a:xfrm>
              <a:prstGeom prst="rect">
                <a:avLst/>
              </a:prstGeom>
              <a:solidFill>
                <a:schemeClr val="accent1"/>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3294" name="Line 13"/>
              <p:cNvSpPr>
                <a:spLocks noChangeShapeType="1"/>
              </p:cNvSpPr>
              <p:nvPr/>
            </p:nvSpPr>
            <p:spPr bwMode="auto">
              <a:xfrm>
                <a:off x="1776" y="1017"/>
                <a:ext cx="576" cy="0"/>
              </a:xfrm>
              <a:prstGeom prst="line">
                <a:avLst/>
              </a:prstGeom>
              <a:noFill/>
              <a:ln w="19050">
                <a:solidFill>
                  <a:schemeClr val="tx1"/>
                </a:solidFill>
                <a:round/>
                <a:headEnd/>
                <a:tailEnd/>
              </a:ln>
            </p:spPr>
            <p:txBody>
              <a:bodyPr wrap="none" anchor="ctr"/>
              <a:lstStyle/>
              <a:p>
                <a:endParaRPr lang="en-US"/>
              </a:p>
            </p:txBody>
          </p:sp>
          <p:sp>
            <p:nvSpPr>
              <p:cNvPr id="53295" name="Text Box 14"/>
              <p:cNvSpPr txBox="1">
                <a:spLocks noChangeArrowheads="1"/>
              </p:cNvSpPr>
              <p:nvPr/>
            </p:nvSpPr>
            <p:spPr bwMode="auto">
              <a:xfrm>
                <a:off x="1825" y="777"/>
                <a:ext cx="492" cy="230"/>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900" b="1">
                    <a:solidFill>
                      <a:srgbClr val="000000"/>
                    </a:solidFill>
                    <a:latin typeface="Comic Sans MS" pitchFamily="66" charset="0"/>
                  </a:rPr>
                  <a:t>PENYEBAB</a:t>
                </a:r>
              </a:p>
              <a:p>
                <a:pPr algn="ctr">
                  <a:buClr>
                    <a:srgbClr val="FFFFFF"/>
                  </a:buClr>
                  <a:buSzPct val="100000"/>
                  <a:buFont typeface="Arial" pitchFamily="34" charset="0"/>
                  <a:buNone/>
                </a:pPr>
                <a:r>
                  <a:rPr lang="en-US" sz="900" b="1">
                    <a:solidFill>
                      <a:srgbClr val="000000"/>
                    </a:solidFill>
                    <a:latin typeface="Comic Sans MS" pitchFamily="66" charset="0"/>
                  </a:rPr>
                  <a:t>DASAR</a:t>
                </a:r>
                <a:endParaRPr lang="en-US" sz="900" b="1">
                  <a:latin typeface="Comic Sans MS" pitchFamily="66" charset="0"/>
                </a:endParaRPr>
              </a:p>
            </p:txBody>
          </p:sp>
        </p:grpSp>
        <p:grpSp>
          <p:nvGrpSpPr>
            <p:cNvPr id="6" name="Group 15"/>
            <p:cNvGrpSpPr>
              <a:grpSpLocks/>
            </p:cNvGrpSpPr>
            <p:nvPr/>
          </p:nvGrpSpPr>
          <p:grpSpPr bwMode="auto">
            <a:xfrm>
              <a:off x="2540" y="777"/>
              <a:ext cx="701" cy="912"/>
              <a:chOff x="2540" y="777"/>
              <a:chExt cx="701" cy="912"/>
            </a:xfrm>
          </p:grpSpPr>
          <p:sp>
            <p:nvSpPr>
              <p:cNvPr id="53290" name="Rectangle 16"/>
              <p:cNvSpPr>
                <a:spLocks noChangeArrowheads="1"/>
              </p:cNvSpPr>
              <p:nvPr/>
            </p:nvSpPr>
            <p:spPr bwMode="auto">
              <a:xfrm>
                <a:off x="2592" y="777"/>
                <a:ext cx="576" cy="912"/>
              </a:xfrm>
              <a:prstGeom prst="rect">
                <a:avLst/>
              </a:prstGeom>
              <a:solidFill>
                <a:srgbClr val="66FF33"/>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3291" name="Line 17"/>
              <p:cNvSpPr>
                <a:spLocks noChangeShapeType="1"/>
              </p:cNvSpPr>
              <p:nvPr/>
            </p:nvSpPr>
            <p:spPr bwMode="auto">
              <a:xfrm>
                <a:off x="2592" y="1017"/>
                <a:ext cx="576" cy="0"/>
              </a:xfrm>
              <a:prstGeom prst="line">
                <a:avLst/>
              </a:prstGeom>
              <a:noFill/>
              <a:ln w="19050">
                <a:solidFill>
                  <a:schemeClr val="tx1"/>
                </a:solidFill>
                <a:round/>
                <a:headEnd/>
                <a:tailEnd/>
              </a:ln>
            </p:spPr>
            <p:txBody>
              <a:bodyPr wrap="none" anchor="ctr"/>
              <a:lstStyle/>
              <a:p>
                <a:endParaRPr lang="en-US"/>
              </a:p>
            </p:txBody>
          </p:sp>
          <p:sp>
            <p:nvSpPr>
              <p:cNvPr id="53292" name="Text Box 18"/>
              <p:cNvSpPr txBox="1">
                <a:spLocks noChangeArrowheads="1"/>
              </p:cNvSpPr>
              <p:nvPr/>
            </p:nvSpPr>
            <p:spPr bwMode="auto">
              <a:xfrm>
                <a:off x="2540" y="777"/>
                <a:ext cx="701" cy="230"/>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900" b="1">
                    <a:solidFill>
                      <a:srgbClr val="000000"/>
                    </a:solidFill>
                    <a:latin typeface="Comic Sans MS" pitchFamily="66" charset="0"/>
                  </a:rPr>
                  <a:t>PENYEBAB TAK </a:t>
                </a:r>
              </a:p>
              <a:p>
                <a:pPr algn="ctr">
                  <a:buClr>
                    <a:srgbClr val="FFFFFF"/>
                  </a:buClr>
                  <a:buSzPct val="100000"/>
                  <a:buFont typeface="Arial" pitchFamily="34" charset="0"/>
                  <a:buNone/>
                </a:pPr>
                <a:r>
                  <a:rPr lang="en-US" sz="900" b="1">
                    <a:solidFill>
                      <a:srgbClr val="000000"/>
                    </a:solidFill>
                    <a:latin typeface="Comic Sans MS" pitchFamily="66" charset="0"/>
                  </a:rPr>
                  <a:t>LANGSUNG</a:t>
                </a:r>
                <a:endParaRPr lang="en-US" sz="900" b="1">
                  <a:latin typeface="Comic Sans MS" pitchFamily="66" charset="0"/>
                </a:endParaRPr>
              </a:p>
            </p:txBody>
          </p:sp>
        </p:grpSp>
        <p:grpSp>
          <p:nvGrpSpPr>
            <p:cNvPr id="7" name="Group 19"/>
            <p:cNvGrpSpPr>
              <a:grpSpLocks/>
            </p:cNvGrpSpPr>
            <p:nvPr/>
          </p:nvGrpSpPr>
          <p:grpSpPr bwMode="auto">
            <a:xfrm>
              <a:off x="3408" y="777"/>
              <a:ext cx="576" cy="912"/>
              <a:chOff x="3408" y="777"/>
              <a:chExt cx="576" cy="912"/>
            </a:xfrm>
          </p:grpSpPr>
          <p:sp>
            <p:nvSpPr>
              <p:cNvPr id="53287" name="Rectangle 20"/>
              <p:cNvSpPr>
                <a:spLocks noChangeArrowheads="1"/>
              </p:cNvSpPr>
              <p:nvPr/>
            </p:nvSpPr>
            <p:spPr bwMode="auto">
              <a:xfrm>
                <a:off x="3408" y="777"/>
                <a:ext cx="576" cy="912"/>
              </a:xfrm>
              <a:prstGeom prst="rect">
                <a:avLst/>
              </a:prstGeom>
              <a:solidFill>
                <a:schemeClr val="accent1"/>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3288" name="Line 21"/>
              <p:cNvSpPr>
                <a:spLocks noChangeShapeType="1"/>
              </p:cNvSpPr>
              <p:nvPr/>
            </p:nvSpPr>
            <p:spPr bwMode="auto">
              <a:xfrm>
                <a:off x="3408" y="1017"/>
                <a:ext cx="576" cy="0"/>
              </a:xfrm>
              <a:prstGeom prst="line">
                <a:avLst/>
              </a:prstGeom>
              <a:noFill/>
              <a:ln w="19050">
                <a:solidFill>
                  <a:schemeClr val="tx1"/>
                </a:solidFill>
                <a:round/>
                <a:headEnd/>
                <a:tailEnd/>
              </a:ln>
            </p:spPr>
            <p:txBody>
              <a:bodyPr wrap="none" anchor="ctr"/>
              <a:lstStyle/>
              <a:p>
                <a:endParaRPr lang="en-US"/>
              </a:p>
            </p:txBody>
          </p:sp>
          <p:sp>
            <p:nvSpPr>
              <p:cNvPr id="53289" name="Text Box 22"/>
              <p:cNvSpPr txBox="1">
                <a:spLocks noChangeArrowheads="1"/>
              </p:cNvSpPr>
              <p:nvPr/>
            </p:nvSpPr>
            <p:spPr bwMode="auto">
              <a:xfrm>
                <a:off x="3455" y="825"/>
                <a:ext cx="459" cy="144"/>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900" b="1">
                    <a:solidFill>
                      <a:srgbClr val="000000"/>
                    </a:solidFill>
                    <a:latin typeface="Comic Sans MS" pitchFamily="66" charset="0"/>
                  </a:rPr>
                  <a:t>INSIDEN</a:t>
                </a:r>
                <a:endParaRPr lang="en-US" sz="900" b="1">
                  <a:latin typeface="Comic Sans MS" pitchFamily="66" charset="0"/>
                </a:endParaRPr>
              </a:p>
            </p:txBody>
          </p:sp>
        </p:grpSp>
      </p:grpSp>
      <p:grpSp>
        <p:nvGrpSpPr>
          <p:cNvPr id="8" name="Group 23"/>
          <p:cNvGrpSpPr>
            <a:grpSpLocks/>
          </p:cNvGrpSpPr>
          <p:nvPr/>
        </p:nvGrpSpPr>
        <p:grpSpPr bwMode="auto">
          <a:xfrm>
            <a:off x="1536504" y="730160"/>
            <a:ext cx="228600" cy="1295400"/>
            <a:chOff x="1584" y="825"/>
            <a:chExt cx="144" cy="816"/>
          </a:xfrm>
        </p:grpSpPr>
        <p:sp>
          <p:nvSpPr>
            <p:cNvPr id="53279" name="AutoShape 24"/>
            <p:cNvSpPr>
              <a:spLocks noChangeArrowheads="1"/>
            </p:cNvSpPr>
            <p:nvPr/>
          </p:nvSpPr>
          <p:spPr bwMode="auto">
            <a:xfrm>
              <a:off x="1584" y="825"/>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3280" name="AutoShape 25"/>
            <p:cNvSpPr>
              <a:spLocks noChangeArrowheads="1"/>
            </p:cNvSpPr>
            <p:nvPr/>
          </p:nvSpPr>
          <p:spPr bwMode="auto">
            <a:xfrm>
              <a:off x="1584" y="1161"/>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3281" name="AutoShape 26"/>
            <p:cNvSpPr>
              <a:spLocks noChangeArrowheads="1"/>
            </p:cNvSpPr>
            <p:nvPr/>
          </p:nvSpPr>
          <p:spPr bwMode="auto">
            <a:xfrm>
              <a:off x="1584" y="1497"/>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grpSp>
      <p:grpSp>
        <p:nvGrpSpPr>
          <p:cNvPr id="9" name="Group 27"/>
          <p:cNvGrpSpPr>
            <a:grpSpLocks/>
          </p:cNvGrpSpPr>
          <p:nvPr/>
        </p:nvGrpSpPr>
        <p:grpSpPr bwMode="auto">
          <a:xfrm>
            <a:off x="3409664" y="730160"/>
            <a:ext cx="228600" cy="1295400"/>
            <a:chOff x="2400" y="825"/>
            <a:chExt cx="144" cy="816"/>
          </a:xfrm>
        </p:grpSpPr>
        <p:sp>
          <p:nvSpPr>
            <p:cNvPr id="53276" name="AutoShape 28"/>
            <p:cNvSpPr>
              <a:spLocks noChangeArrowheads="1"/>
            </p:cNvSpPr>
            <p:nvPr/>
          </p:nvSpPr>
          <p:spPr bwMode="auto">
            <a:xfrm>
              <a:off x="2400" y="825"/>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3277" name="AutoShape 29"/>
            <p:cNvSpPr>
              <a:spLocks noChangeArrowheads="1"/>
            </p:cNvSpPr>
            <p:nvPr/>
          </p:nvSpPr>
          <p:spPr bwMode="auto">
            <a:xfrm>
              <a:off x="2400" y="1161"/>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3278" name="AutoShape 30"/>
            <p:cNvSpPr>
              <a:spLocks noChangeArrowheads="1"/>
            </p:cNvSpPr>
            <p:nvPr/>
          </p:nvSpPr>
          <p:spPr bwMode="auto">
            <a:xfrm>
              <a:off x="2400" y="1497"/>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grpSp>
      <p:grpSp>
        <p:nvGrpSpPr>
          <p:cNvPr id="10" name="Group 31"/>
          <p:cNvGrpSpPr>
            <a:grpSpLocks/>
          </p:cNvGrpSpPr>
          <p:nvPr/>
        </p:nvGrpSpPr>
        <p:grpSpPr bwMode="auto">
          <a:xfrm>
            <a:off x="5236478" y="716512"/>
            <a:ext cx="228600" cy="1295400"/>
            <a:chOff x="3216" y="825"/>
            <a:chExt cx="144" cy="816"/>
          </a:xfrm>
        </p:grpSpPr>
        <p:sp>
          <p:nvSpPr>
            <p:cNvPr id="53273" name="AutoShape 32"/>
            <p:cNvSpPr>
              <a:spLocks noChangeArrowheads="1"/>
            </p:cNvSpPr>
            <p:nvPr/>
          </p:nvSpPr>
          <p:spPr bwMode="auto">
            <a:xfrm>
              <a:off x="3216" y="825"/>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3274" name="AutoShape 33"/>
            <p:cNvSpPr>
              <a:spLocks noChangeArrowheads="1"/>
            </p:cNvSpPr>
            <p:nvPr/>
          </p:nvSpPr>
          <p:spPr bwMode="auto">
            <a:xfrm>
              <a:off x="3216" y="1161"/>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3275" name="AutoShape 34"/>
            <p:cNvSpPr>
              <a:spLocks noChangeArrowheads="1"/>
            </p:cNvSpPr>
            <p:nvPr/>
          </p:nvSpPr>
          <p:spPr bwMode="auto">
            <a:xfrm>
              <a:off x="3216" y="1497"/>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grpSp>
      <p:grpSp>
        <p:nvGrpSpPr>
          <p:cNvPr id="11" name="Group 35"/>
          <p:cNvGrpSpPr>
            <a:grpSpLocks/>
          </p:cNvGrpSpPr>
          <p:nvPr/>
        </p:nvGrpSpPr>
        <p:grpSpPr bwMode="auto">
          <a:xfrm>
            <a:off x="7101392" y="743808"/>
            <a:ext cx="228600" cy="1295400"/>
            <a:chOff x="4032" y="825"/>
            <a:chExt cx="144" cy="816"/>
          </a:xfrm>
        </p:grpSpPr>
        <p:sp>
          <p:nvSpPr>
            <p:cNvPr id="53270" name="AutoShape 36"/>
            <p:cNvSpPr>
              <a:spLocks noChangeArrowheads="1"/>
            </p:cNvSpPr>
            <p:nvPr/>
          </p:nvSpPr>
          <p:spPr bwMode="auto">
            <a:xfrm>
              <a:off x="4032" y="825"/>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3271" name="AutoShape 37"/>
            <p:cNvSpPr>
              <a:spLocks noChangeArrowheads="1"/>
            </p:cNvSpPr>
            <p:nvPr/>
          </p:nvSpPr>
          <p:spPr bwMode="auto">
            <a:xfrm>
              <a:off x="4032" y="1161"/>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3272" name="AutoShape 38"/>
            <p:cNvSpPr>
              <a:spLocks noChangeArrowheads="1"/>
            </p:cNvSpPr>
            <p:nvPr/>
          </p:nvSpPr>
          <p:spPr bwMode="auto">
            <a:xfrm>
              <a:off x="4032" y="1497"/>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grpSp>
      <p:grpSp>
        <p:nvGrpSpPr>
          <p:cNvPr id="12" name="Group 39"/>
          <p:cNvGrpSpPr>
            <a:grpSpLocks/>
          </p:cNvGrpSpPr>
          <p:nvPr/>
        </p:nvGrpSpPr>
        <p:grpSpPr bwMode="auto">
          <a:xfrm>
            <a:off x="4037013" y="3048000"/>
            <a:ext cx="690562" cy="1908175"/>
            <a:chOff x="2615" y="2483"/>
            <a:chExt cx="435" cy="1202"/>
          </a:xfrm>
        </p:grpSpPr>
        <p:sp>
          <p:nvSpPr>
            <p:cNvPr id="53262" name="Rectangle 40"/>
            <p:cNvSpPr>
              <a:spLocks noChangeArrowheads="1"/>
            </p:cNvSpPr>
            <p:nvPr/>
          </p:nvSpPr>
          <p:spPr bwMode="auto">
            <a:xfrm>
              <a:off x="2618" y="2773"/>
              <a:ext cx="144" cy="912"/>
            </a:xfrm>
            <a:prstGeom prst="rect">
              <a:avLst/>
            </a:prstGeom>
            <a:noFill/>
            <a:ln w="19050">
              <a:solidFill>
                <a:srgbClr val="FFFF00"/>
              </a:solidFill>
              <a:miter lim="800000"/>
              <a:headEnd/>
              <a:tailEnd/>
            </a:ln>
          </p:spPr>
          <p:txBody>
            <a:bodyPr wrap="none" anchor="ctr"/>
            <a:lstStyle/>
            <a:p>
              <a:pPr>
                <a:buClr>
                  <a:srgbClr val="FFFFFF"/>
                </a:buClr>
                <a:buSzPct val="100000"/>
                <a:buFont typeface="Arial" pitchFamily="34" charset="0"/>
                <a:buNone/>
              </a:pPr>
              <a:endParaRPr lang="en-US"/>
            </a:p>
          </p:txBody>
        </p:sp>
        <p:sp>
          <p:nvSpPr>
            <p:cNvPr id="53263" name="Line 41"/>
            <p:cNvSpPr>
              <a:spLocks noChangeShapeType="1"/>
            </p:cNvSpPr>
            <p:nvPr/>
          </p:nvSpPr>
          <p:spPr bwMode="auto">
            <a:xfrm flipV="1">
              <a:off x="2762" y="2485"/>
              <a:ext cx="288" cy="288"/>
            </a:xfrm>
            <a:prstGeom prst="line">
              <a:avLst/>
            </a:prstGeom>
            <a:noFill/>
            <a:ln w="19050">
              <a:solidFill>
                <a:srgbClr val="FFFF00"/>
              </a:solidFill>
              <a:round/>
              <a:headEnd/>
              <a:tailEnd/>
            </a:ln>
          </p:spPr>
          <p:txBody>
            <a:bodyPr wrap="none" anchor="ctr"/>
            <a:lstStyle/>
            <a:p>
              <a:endParaRPr lang="en-US"/>
            </a:p>
          </p:txBody>
        </p:sp>
        <p:sp>
          <p:nvSpPr>
            <p:cNvPr id="53264" name="Line 42"/>
            <p:cNvSpPr>
              <a:spLocks noChangeShapeType="1"/>
            </p:cNvSpPr>
            <p:nvPr/>
          </p:nvSpPr>
          <p:spPr bwMode="auto">
            <a:xfrm flipV="1">
              <a:off x="2618" y="2483"/>
              <a:ext cx="309" cy="290"/>
            </a:xfrm>
            <a:prstGeom prst="line">
              <a:avLst/>
            </a:prstGeom>
            <a:noFill/>
            <a:ln w="19050">
              <a:solidFill>
                <a:srgbClr val="FFFF00"/>
              </a:solidFill>
              <a:round/>
              <a:headEnd/>
              <a:tailEnd/>
            </a:ln>
          </p:spPr>
          <p:txBody>
            <a:bodyPr wrap="none" anchor="ctr"/>
            <a:lstStyle/>
            <a:p>
              <a:endParaRPr lang="en-US"/>
            </a:p>
          </p:txBody>
        </p:sp>
        <p:sp>
          <p:nvSpPr>
            <p:cNvPr id="53265" name="Line 43"/>
            <p:cNvSpPr>
              <a:spLocks noChangeShapeType="1"/>
            </p:cNvSpPr>
            <p:nvPr/>
          </p:nvSpPr>
          <p:spPr bwMode="auto">
            <a:xfrm>
              <a:off x="2926" y="2483"/>
              <a:ext cx="124" cy="2"/>
            </a:xfrm>
            <a:prstGeom prst="line">
              <a:avLst/>
            </a:prstGeom>
            <a:noFill/>
            <a:ln w="19050">
              <a:solidFill>
                <a:srgbClr val="FFFF00"/>
              </a:solidFill>
              <a:round/>
              <a:headEnd/>
              <a:tailEnd/>
            </a:ln>
          </p:spPr>
          <p:txBody>
            <a:bodyPr wrap="none" anchor="ctr"/>
            <a:lstStyle/>
            <a:p>
              <a:endParaRPr lang="en-US"/>
            </a:p>
          </p:txBody>
        </p:sp>
        <p:sp>
          <p:nvSpPr>
            <p:cNvPr id="53266" name="Line 44"/>
            <p:cNvSpPr>
              <a:spLocks noChangeShapeType="1"/>
            </p:cNvSpPr>
            <p:nvPr/>
          </p:nvSpPr>
          <p:spPr bwMode="auto">
            <a:xfrm flipH="1">
              <a:off x="3046" y="2483"/>
              <a:ext cx="0" cy="884"/>
            </a:xfrm>
            <a:prstGeom prst="line">
              <a:avLst/>
            </a:prstGeom>
            <a:noFill/>
            <a:ln w="19050">
              <a:solidFill>
                <a:srgbClr val="FFFF00"/>
              </a:solidFill>
              <a:round/>
              <a:headEnd/>
              <a:tailEnd/>
            </a:ln>
          </p:spPr>
          <p:txBody>
            <a:bodyPr wrap="none" anchor="ctr"/>
            <a:lstStyle/>
            <a:p>
              <a:endParaRPr lang="en-US"/>
            </a:p>
          </p:txBody>
        </p:sp>
        <p:sp>
          <p:nvSpPr>
            <p:cNvPr id="53267" name="Line 45"/>
            <p:cNvSpPr>
              <a:spLocks noChangeShapeType="1"/>
            </p:cNvSpPr>
            <p:nvPr/>
          </p:nvSpPr>
          <p:spPr bwMode="auto">
            <a:xfrm flipV="1">
              <a:off x="2762" y="3361"/>
              <a:ext cx="284" cy="324"/>
            </a:xfrm>
            <a:prstGeom prst="line">
              <a:avLst/>
            </a:prstGeom>
            <a:noFill/>
            <a:ln w="19050">
              <a:solidFill>
                <a:srgbClr val="FFFF00"/>
              </a:solidFill>
              <a:round/>
              <a:headEnd/>
              <a:tailEnd/>
            </a:ln>
          </p:spPr>
          <p:txBody>
            <a:bodyPr wrap="none" anchor="ctr"/>
            <a:lstStyle/>
            <a:p>
              <a:endParaRPr lang="en-US"/>
            </a:p>
          </p:txBody>
        </p:sp>
        <p:sp>
          <p:nvSpPr>
            <p:cNvPr id="53268" name="Line 46"/>
            <p:cNvSpPr>
              <a:spLocks noChangeShapeType="1"/>
            </p:cNvSpPr>
            <p:nvPr/>
          </p:nvSpPr>
          <p:spPr bwMode="auto">
            <a:xfrm flipV="1">
              <a:off x="2759" y="2740"/>
              <a:ext cx="288" cy="288"/>
            </a:xfrm>
            <a:prstGeom prst="line">
              <a:avLst/>
            </a:prstGeom>
            <a:noFill/>
            <a:ln w="19050">
              <a:solidFill>
                <a:srgbClr val="FFFF00"/>
              </a:solidFill>
              <a:round/>
              <a:headEnd/>
              <a:tailEnd/>
            </a:ln>
          </p:spPr>
          <p:txBody>
            <a:bodyPr wrap="none" anchor="ctr"/>
            <a:lstStyle/>
            <a:p>
              <a:endParaRPr lang="en-US"/>
            </a:p>
          </p:txBody>
        </p:sp>
        <p:sp>
          <p:nvSpPr>
            <p:cNvPr id="53269" name="Text Box 47"/>
            <p:cNvSpPr txBox="1">
              <a:spLocks noChangeArrowheads="1"/>
            </p:cNvSpPr>
            <p:nvPr/>
          </p:nvSpPr>
          <p:spPr bwMode="auto">
            <a:xfrm rot="-5400000">
              <a:off x="2288" y="3142"/>
              <a:ext cx="797" cy="144"/>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900" b="1" dirty="0">
                  <a:latin typeface="Comic Sans MS" pitchFamily="66" charset="0"/>
                </a:rPr>
                <a:t>SEBAB LANGSUNG</a:t>
              </a:r>
            </a:p>
          </p:txBody>
        </p:sp>
      </p:grpSp>
      <p:sp>
        <p:nvSpPr>
          <p:cNvPr id="53256" name="AutoShape 48"/>
          <p:cNvSpPr>
            <a:spLocks noChangeArrowheads="1"/>
          </p:cNvSpPr>
          <p:nvPr/>
        </p:nvSpPr>
        <p:spPr bwMode="auto">
          <a:xfrm>
            <a:off x="3835021" y="2087563"/>
            <a:ext cx="1228298" cy="833058"/>
          </a:xfrm>
          <a:prstGeom prst="upArrow">
            <a:avLst>
              <a:gd name="adj1" fmla="val 50000"/>
              <a:gd name="adj2" fmla="val 25000"/>
            </a:avLst>
          </a:prstGeom>
          <a:solidFill>
            <a:srgbClr val="FF0000"/>
          </a:solidFill>
          <a:ln w="9525">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49201" name="Text Box 49"/>
          <p:cNvSpPr txBox="1">
            <a:spLocks noChangeArrowheads="1"/>
          </p:cNvSpPr>
          <p:nvPr/>
        </p:nvSpPr>
        <p:spPr bwMode="auto">
          <a:xfrm>
            <a:off x="5334000" y="2619375"/>
            <a:ext cx="3448957" cy="3904852"/>
          </a:xfrm>
          <a:prstGeom prst="rect">
            <a:avLst/>
          </a:prstGeom>
          <a:noFill/>
          <a:ln w="9525">
            <a:noFill/>
            <a:miter lim="800000"/>
            <a:headEnd/>
            <a:tailEnd/>
          </a:ln>
        </p:spPr>
        <p:txBody>
          <a:bodyPr wrap="none">
            <a:spAutoFit/>
          </a:bodyPr>
          <a:lstStyle/>
          <a:p>
            <a:pPr>
              <a:lnSpc>
                <a:spcPct val="120000"/>
              </a:lnSpc>
              <a:buClr>
                <a:srgbClr val="CC3300"/>
              </a:buClr>
              <a:buSzPct val="100000"/>
              <a:buFont typeface="Monotype Sorts"/>
              <a:buChar char="l"/>
            </a:pPr>
            <a:r>
              <a:rPr lang="en-US" sz="1600" b="1" dirty="0">
                <a:solidFill>
                  <a:srgbClr val="FFFF00"/>
                </a:solidFill>
                <a:latin typeface="Arial Narrow" pitchFamily="34" charset="0"/>
              </a:rPr>
              <a:t> </a:t>
            </a:r>
            <a:r>
              <a:rPr lang="en-US" sz="1600" b="1" dirty="0">
                <a:latin typeface="Arial Narrow" pitchFamily="34" charset="0"/>
              </a:rPr>
              <a:t>PELINDUNG/PEMBATAS TIDAK LAYAK</a:t>
            </a:r>
          </a:p>
          <a:p>
            <a:pPr>
              <a:lnSpc>
                <a:spcPct val="120000"/>
              </a:lnSpc>
              <a:buClr>
                <a:srgbClr val="CC3300"/>
              </a:buClr>
              <a:buSzPct val="100000"/>
              <a:buFont typeface="Monotype Sorts"/>
              <a:buChar char="l"/>
            </a:pPr>
            <a:r>
              <a:rPr lang="en-US" sz="1600" b="1" dirty="0">
                <a:latin typeface="Arial Narrow" pitchFamily="34" charset="0"/>
              </a:rPr>
              <a:t> APD KURANG, TIDAK LAYAK</a:t>
            </a:r>
          </a:p>
          <a:p>
            <a:pPr>
              <a:lnSpc>
                <a:spcPct val="120000"/>
              </a:lnSpc>
              <a:buClr>
                <a:srgbClr val="CC3300"/>
              </a:buClr>
              <a:buSzPct val="100000"/>
              <a:buFont typeface="Monotype Sorts"/>
              <a:buChar char="l"/>
            </a:pPr>
            <a:r>
              <a:rPr lang="en-US" sz="1600" b="1" dirty="0">
                <a:latin typeface="Arial Narrow" pitchFamily="34" charset="0"/>
              </a:rPr>
              <a:t> PERALATAN RUSAK</a:t>
            </a:r>
          </a:p>
          <a:p>
            <a:pPr>
              <a:lnSpc>
                <a:spcPct val="120000"/>
              </a:lnSpc>
              <a:buClr>
                <a:srgbClr val="CC3300"/>
              </a:buClr>
              <a:buSzPct val="100000"/>
              <a:buFont typeface="Monotype Sorts"/>
              <a:buChar char="l"/>
            </a:pPr>
            <a:r>
              <a:rPr lang="en-US" sz="1600" b="1" dirty="0">
                <a:latin typeface="Arial Narrow" pitchFamily="34" charset="0"/>
              </a:rPr>
              <a:t> RUANG KERJA SEMPIT/TERBATAS</a:t>
            </a:r>
          </a:p>
          <a:p>
            <a:pPr>
              <a:lnSpc>
                <a:spcPct val="120000"/>
              </a:lnSpc>
              <a:buClr>
                <a:srgbClr val="CC3300"/>
              </a:buClr>
              <a:buSzPct val="100000"/>
              <a:buFont typeface="Monotype Sorts"/>
              <a:buChar char="l"/>
            </a:pPr>
            <a:r>
              <a:rPr lang="en-US" sz="1600" b="1" dirty="0">
                <a:latin typeface="Arial Narrow" pitchFamily="34" charset="0"/>
              </a:rPr>
              <a:t> SISTEM PERINGATAN KURANG</a:t>
            </a:r>
          </a:p>
          <a:p>
            <a:pPr>
              <a:lnSpc>
                <a:spcPct val="120000"/>
              </a:lnSpc>
              <a:buClr>
                <a:srgbClr val="CC3300"/>
              </a:buClr>
              <a:buSzPct val="100000"/>
              <a:buFont typeface="Monotype Sorts"/>
              <a:buChar char="l"/>
            </a:pPr>
            <a:r>
              <a:rPr lang="en-US" sz="1600" b="1" dirty="0">
                <a:latin typeface="Arial Narrow" pitchFamily="34" charset="0"/>
              </a:rPr>
              <a:t> BAHAYA KEBAKARAN</a:t>
            </a:r>
          </a:p>
          <a:p>
            <a:pPr>
              <a:lnSpc>
                <a:spcPct val="120000"/>
              </a:lnSpc>
              <a:buClr>
                <a:srgbClr val="CC3300"/>
              </a:buClr>
              <a:buSzPct val="100000"/>
              <a:buFont typeface="Monotype Sorts"/>
              <a:buChar char="l"/>
            </a:pPr>
            <a:r>
              <a:rPr lang="en-US" sz="1600" b="1" dirty="0">
                <a:latin typeface="Arial Narrow" pitchFamily="34" charset="0"/>
              </a:rPr>
              <a:t> KEBERSIHAN KERAPIAN KURANG</a:t>
            </a:r>
          </a:p>
          <a:p>
            <a:pPr>
              <a:lnSpc>
                <a:spcPct val="120000"/>
              </a:lnSpc>
              <a:buClr>
                <a:srgbClr val="CC3300"/>
              </a:buClr>
              <a:buSzPct val="100000"/>
              <a:buFont typeface="Monotype Sorts"/>
              <a:buChar char="l"/>
            </a:pPr>
            <a:r>
              <a:rPr lang="en-US" sz="1600" b="1" dirty="0">
                <a:latin typeface="Arial Narrow" pitchFamily="34" charset="0"/>
              </a:rPr>
              <a:t> KEBISINGAN</a:t>
            </a:r>
          </a:p>
          <a:p>
            <a:pPr>
              <a:lnSpc>
                <a:spcPct val="120000"/>
              </a:lnSpc>
              <a:buClr>
                <a:srgbClr val="CC3300"/>
              </a:buClr>
              <a:buSzPct val="100000"/>
              <a:buFont typeface="Monotype Sorts"/>
              <a:buChar char="l"/>
            </a:pPr>
            <a:r>
              <a:rPr lang="en-US" sz="1600" b="1" dirty="0">
                <a:latin typeface="Arial Narrow" pitchFamily="34" charset="0"/>
              </a:rPr>
              <a:t> TERPAPAR RADIASI</a:t>
            </a:r>
          </a:p>
          <a:p>
            <a:pPr>
              <a:lnSpc>
                <a:spcPct val="120000"/>
              </a:lnSpc>
              <a:buClr>
                <a:srgbClr val="CC3300"/>
              </a:buClr>
              <a:buSzPct val="100000"/>
              <a:buFont typeface="Monotype Sorts"/>
              <a:buChar char="l"/>
            </a:pPr>
            <a:r>
              <a:rPr lang="en-US" sz="1600" b="1" dirty="0">
                <a:latin typeface="Arial Narrow" pitchFamily="34" charset="0"/>
              </a:rPr>
              <a:t> TEMPERATUR EXTRIM</a:t>
            </a:r>
          </a:p>
          <a:p>
            <a:pPr>
              <a:lnSpc>
                <a:spcPct val="120000"/>
              </a:lnSpc>
              <a:buClr>
                <a:srgbClr val="CC3300"/>
              </a:buClr>
              <a:buSzPct val="100000"/>
              <a:buFont typeface="Monotype Sorts"/>
              <a:buChar char="l"/>
            </a:pPr>
            <a:r>
              <a:rPr lang="en-US" sz="1600" b="1" dirty="0">
                <a:latin typeface="Arial Narrow" pitchFamily="34" charset="0"/>
              </a:rPr>
              <a:t> PENERANGAN TIDAK LAYAK</a:t>
            </a:r>
          </a:p>
          <a:p>
            <a:pPr>
              <a:lnSpc>
                <a:spcPct val="120000"/>
              </a:lnSpc>
              <a:buClr>
                <a:srgbClr val="CC3300"/>
              </a:buClr>
              <a:buSzPct val="100000"/>
              <a:buFont typeface="Monotype Sorts"/>
              <a:buChar char="l"/>
            </a:pPr>
            <a:r>
              <a:rPr lang="en-US" sz="1600" b="1" dirty="0">
                <a:latin typeface="Arial Narrow" pitchFamily="34" charset="0"/>
              </a:rPr>
              <a:t> VENTILASI TIDAK LAYAK</a:t>
            </a:r>
          </a:p>
          <a:p>
            <a:pPr>
              <a:lnSpc>
                <a:spcPct val="120000"/>
              </a:lnSpc>
              <a:buClr>
                <a:srgbClr val="CC3300"/>
              </a:buClr>
              <a:buSzPct val="100000"/>
              <a:buFont typeface="Monotype Sorts"/>
              <a:buChar char="l"/>
            </a:pPr>
            <a:r>
              <a:rPr lang="en-US" sz="1600" b="1" dirty="0">
                <a:latin typeface="Arial Narrow" pitchFamily="34" charset="0"/>
              </a:rPr>
              <a:t> LINGKUNGAN TIDAK AMAN</a:t>
            </a:r>
          </a:p>
        </p:txBody>
      </p:sp>
      <p:sp>
        <p:nvSpPr>
          <p:cNvPr id="49202" name="Text Box 50"/>
          <p:cNvSpPr txBox="1">
            <a:spLocks noChangeArrowheads="1"/>
          </p:cNvSpPr>
          <p:nvPr/>
        </p:nvSpPr>
        <p:spPr bwMode="auto">
          <a:xfrm>
            <a:off x="561975" y="2667000"/>
            <a:ext cx="3195638" cy="4032250"/>
          </a:xfrm>
          <a:prstGeom prst="rect">
            <a:avLst/>
          </a:prstGeom>
          <a:noFill/>
          <a:ln w="9525">
            <a:noFill/>
            <a:miter lim="800000"/>
            <a:headEnd/>
            <a:tailEnd/>
          </a:ln>
        </p:spPr>
        <p:txBody>
          <a:bodyPr>
            <a:spAutoFit/>
          </a:bodyPr>
          <a:lstStyle/>
          <a:p>
            <a:pPr marL="173038" indent="-173038">
              <a:buClr>
                <a:srgbClr val="CC3300"/>
              </a:buClr>
              <a:buSzPct val="100000"/>
              <a:buFont typeface="Monotype Sorts"/>
              <a:buChar char="l"/>
              <a:tabLst>
                <a:tab pos="177800" algn="l"/>
              </a:tabLst>
            </a:pPr>
            <a:r>
              <a:rPr lang="en-US" sz="1600" b="1" dirty="0">
                <a:latin typeface="Arial Narrow" pitchFamily="34" charset="0"/>
              </a:rPr>
              <a:t>OPERASI TANPA OTORISASI</a:t>
            </a:r>
          </a:p>
          <a:p>
            <a:pPr marL="173038" indent="-173038">
              <a:buClr>
                <a:srgbClr val="CC3300"/>
              </a:buClr>
              <a:buSzPct val="100000"/>
              <a:buFont typeface="Monotype Sorts"/>
              <a:buChar char="l"/>
              <a:tabLst>
                <a:tab pos="177800" algn="l"/>
              </a:tabLst>
            </a:pPr>
            <a:r>
              <a:rPr lang="en-US" sz="1600" b="1" dirty="0">
                <a:latin typeface="Arial Narrow" pitchFamily="34" charset="0"/>
              </a:rPr>
              <a:t>GAGAL MEMPERINGATKAN</a:t>
            </a:r>
          </a:p>
          <a:p>
            <a:pPr marL="173038" indent="-173038">
              <a:buClr>
                <a:srgbClr val="CC3300"/>
              </a:buClr>
              <a:buSzPct val="100000"/>
              <a:buFont typeface="Monotype Sorts"/>
              <a:buChar char="l"/>
              <a:tabLst>
                <a:tab pos="177800" algn="l"/>
              </a:tabLst>
            </a:pPr>
            <a:r>
              <a:rPr lang="en-US" sz="1600" b="1" dirty="0">
                <a:latin typeface="Arial Narrow" pitchFamily="34" charset="0"/>
              </a:rPr>
              <a:t>GAGAL MENGAMANKAN</a:t>
            </a:r>
          </a:p>
          <a:p>
            <a:pPr marL="173038" indent="-173038">
              <a:buClr>
                <a:srgbClr val="CC3300"/>
              </a:buClr>
              <a:buSzPct val="100000"/>
              <a:buFont typeface="Monotype Sorts"/>
              <a:buChar char="l"/>
              <a:tabLst>
                <a:tab pos="177800" algn="l"/>
              </a:tabLst>
            </a:pPr>
            <a:r>
              <a:rPr lang="en-US" sz="1600" b="1" dirty="0">
                <a:latin typeface="Arial Narrow" pitchFamily="34" charset="0"/>
              </a:rPr>
              <a:t>KECEPATAN TIDAK LAYAK</a:t>
            </a:r>
          </a:p>
          <a:p>
            <a:pPr marL="173038" indent="-173038">
              <a:buClr>
                <a:srgbClr val="CC3300"/>
              </a:buClr>
              <a:buSzPct val="100000"/>
              <a:buFont typeface="Monotype Sorts"/>
              <a:buChar char="l"/>
              <a:tabLst>
                <a:tab pos="177800" algn="l"/>
              </a:tabLst>
            </a:pPr>
            <a:r>
              <a:rPr lang="en-US" sz="1600" b="1" dirty="0">
                <a:latin typeface="Arial Narrow" pitchFamily="34" charset="0"/>
              </a:rPr>
              <a:t>MEMBUAT ALAT PENGAMAN 	TIDAK BERFUNGSI</a:t>
            </a:r>
          </a:p>
          <a:p>
            <a:pPr marL="173038" indent="-173038">
              <a:buClr>
                <a:srgbClr val="CC3300"/>
              </a:buClr>
              <a:buSzPct val="100000"/>
              <a:buFont typeface="Monotype Sorts"/>
              <a:buChar char="l"/>
              <a:tabLst>
                <a:tab pos="177800" algn="l"/>
              </a:tabLst>
            </a:pPr>
            <a:r>
              <a:rPr lang="en-US" sz="1600" b="1" dirty="0">
                <a:latin typeface="Arial Narrow" pitchFamily="34" charset="0"/>
              </a:rPr>
              <a:t>PAKAI ALAT RUSAK</a:t>
            </a:r>
          </a:p>
          <a:p>
            <a:pPr marL="173038" indent="-173038">
              <a:buClr>
                <a:srgbClr val="CC3300"/>
              </a:buClr>
              <a:buSzPct val="100000"/>
              <a:buFont typeface="Monotype Sorts"/>
              <a:buChar char="l"/>
              <a:tabLst>
                <a:tab pos="177800" algn="l"/>
              </a:tabLst>
            </a:pPr>
            <a:r>
              <a:rPr lang="en-US" sz="1600" b="1" dirty="0">
                <a:latin typeface="Arial Narrow" pitchFamily="34" charset="0"/>
              </a:rPr>
              <a:t>PAKAI APD TIDAK LAYAK</a:t>
            </a:r>
          </a:p>
          <a:p>
            <a:pPr marL="173038" indent="-173038">
              <a:buClr>
                <a:srgbClr val="CC3300"/>
              </a:buClr>
              <a:buSzPct val="100000"/>
              <a:buFont typeface="Monotype Sorts"/>
              <a:buChar char="l"/>
              <a:tabLst>
                <a:tab pos="177800" algn="l"/>
              </a:tabLst>
            </a:pPr>
            <a:r>
              <a:rPr lang="en-US" sz="1600" b="1" dirty="0">
                <a:latin typeface="Arial Narrow" pitchFamily="34" charset="0"/>
              </a:rPr>
              <a:t>PEMUATAN TIDAK LAYAK</a:t>
            </a:r>
          </a:p>
          <a:p>
            <a:pPr marL="173038" indent="-173038">
              <a:buClr>
                <a:srgbClr val="CC3300"/>
              </a:buClr>
              <a:buSzPct val="100000"/>
              <a:buFont typeface="Monotype Sorts"/>
              <a:buChar char="l"/>
              <a:tabLst>
                <a:tab pos="177800" algn="l"/>
              </a:tabLst>
            </a:pPr>
            <a:r>
              <a:rPr lang="en-US" sz="1600" b="1" dirty="0">
                <a:latin typeface="Arial Narrow" pitchFamily="34" charset="0"/>
              </a:rPr>
              <a:t>PENEMPATAN TIDAK LAYAK</a:t>
            </a:r>
          </a:p>
          <a:p>
            <a:pPr marL="173038" indent="-173038">
              <a:buClr>
                <a:srgbClr val="CC3300"/>
              </a:buClr>
              <a:buSzPct val="100000"/>
              <a:buFont typeface="Monotype Sorts"/>
              <a:buChar char="l"/>
              <a:tabLst>
                <a:tab pos="177800" algn="l"/>
              </a:tabLst>
            </a:pPr>
            <a:r>
              <a:rPr lang="en-US" sz="1600" b="1" dirty="0">
                <a:latin typeface="Arial Narrow" pitchFamily="34" charset="0"/>
              </a:rPr>
              <a:t>MENGANGKAT TIDAK LAYAK</a:t>
            </a:r>
          </a:p>
          <a:p>
            <a:pPr marL="173038" indent="-173038">
              <a:buClr>
                <a:srgbClr val="CC3300"/>
              </a:buClr>
              <a:buSzPct val="100000"/>
              <a:buFont typeface="Monotype Sorts"/>
              <a:buChar char="l"/>
              <a:tabLst>
                <a:tab pos="177800" algn="l"/>
              </a:tabLst>
            </a:pPr>
            <a:r>
              <a:rPr lang="en-US" sz="1600" b="1" dirty="0">
                <a:latin typeface="Arial Narrow" pitchFamily="34" charset="0"/>
              </a:rPr>
              <a:t>POSISI TIDAK AMAN</a:t>
            </a:r>
          </a:p>
          <a:p>
            <a:pPr marL="173038" indent="-173038">
              <a:buClr>
                <a:srgbClr val="CC3300"/>
              </a:buClr>
              <a:buSzPct val="100000"/>
              <a:buFont typeface="Monotype Sorts"/>
              <a:buChar char="l"/>
              <a:tabLst>
                <a:tab pos="177800" algn="l"/>
              </a:tabLst>
            </a:pPr>
            <a:r>
              <a:rPr lang="en-US" sz="1600" b="1" dirty="0">
                <a:latin typeface="Arial Narrow" pitchFamily="34" charset="0"/>
              </a:rPr>
              <a:t>SERVIS ALAT BEROPERASI</a:t>
            </a:r>
          </a:p>
          <a:p>
            <a:pPr marL="173038" indent="-173038">
              <a:buClr>
                <a:srgbClr val="CC3300"/>
              </a:buClr>
              <a:buSzPct val="100000"/>
              <a:buFont typeface="Monotype Sorts"/>
              <a:buChar char="l"/>
              <a:tabLst>
                <a:tab pos="177800" algn="l"/>
              </a:tabLst>
            </a:pPr>
            <a:r>
              <a:rPr lang="en-US" sz="1600" b="1" dirty="0">
                <a:latin typeface="Arial Narrow" pitchFamily="34" charset="0"/>
              </a:rPr>
              <a:t>BERCANDA, MAIN-MAIN</a:t>
            </a:r>
          </a:p>
          <a:p>
            <a:pPr marL="173038" indent="-173038">
              <a:buClr>
                <a:srgbClr val="CC3300"/>
              </a:buClr>
              <a:buSzPct val="100000"/>
              <a:buFont typeface="Monotype Sorts"/>
              <a:buChar char="l"/>
              <a:tabLst>
                <a:tab pos="177800" algn="l"/>
              </a:tabLst>
            </a:pPr>
            <a:r>
              <a:rPr lang="en-US" sz="1600" b="1" dirty="0">
                <a:latin typeface="Arial Narrow" pitchFamily="34" charset="0"/>
              </a:rPr>
              <a:t>MABOK ALKOHOL, OBAT</a:t>
            </a:r>
          </a:p>
          <a:p>
            <a:pPr marL="173038" indent="-173038">
              <a:buClr>
                <a:srgbClr val="CC3300"/>
              </a:buClr>
              <a:buSzPct val="100000"/>
              <a:buFont typeface="Monotype Sorts"/>
              <a:buChar char="l"/>
              <a:tabLst>
                <a:tab pos="177800" algn="l"/>
              </a:tabLst>
            </a:pPr>
            <a:r>
              <a:rPr lang="en-US" sz="1600" b="1" dirty="0">
                <a:latin typeface="Arial Narrow" pitchFamily="34" charset="0"/>
              </a:rPr>
              <a:t>GAGAL MENGIKUTI PROSEDUR</a:t>
            </a:r>
          </a:p>
        </p:txBody>
      </p:sp>
      <p:sp>
        <p:nvSpPr>
          <p:cNvPr id="53259" name="Rectangle 51"/>
          <p:cNvSpPr>
            <a:spLocks noChangeArrowheads="1"/>
          </p:cNvSpPr>
          <p:nvPr/>
        </p:nvSpPr>
        <p:spPr bwMode="auto">
          <a:xfrm>
            <a:off x="0" y="0"/>
            <a:ext cx="9144000" cy="6858000"/>
          </a:xfrm>
          <a:prstGeom prst="rect">
            <a:avLst/>
          </a:prstGeom>
          <a:noFill/>
          <a:ln w="28575">
            <a:solidFill>
              <a:srgbClr val="FF0000"/>
            </a:solidFill>
            <a:miter lim="800000"/>
            <a:headEnd/>
            <a:tailEnd/>
          </a:ln>
        </p:spPr>
        <p:txBody>
          <a:bodyPr wrap="none" anchor="ctr"/>
          <a:lstStyle/>
          <a:p>
            <a:pPr>
              <a:buClr>
                <a:srgbClr val="FFFFFF"/>
              </a:buClr>
              <a:buSzPct val="100000"/>
              <a:buFont typeface="Arial" pitchFamily="34" charset="0"/>
              <a:buNone/>
            </a:pPr>
            <a:endParaRPr lang="en-US"/>
          </a:p>
        </p:txBody>
      </p:sp>
      <p:sp>
        <p:nvSpPr>
          <p:cNvPr id="53260" name="Rectangle 52"/>
          <p:cNvSpPr>
            <a:spLocks noChangeArrowheads="1"/>
          </p:cNvSpPr>
          <p:nvPr/>
        </p:nvSpPr>
        <p:spPr bwMode="auto">
          <a:xfrm>
            <a:off x="533400" y="2286000"/>
            <a:ext cx="2763838" cy="396875"/>
          </a:xfrm>
          <a:prstGeom prst="rect">
            <a:avLst/>
          </a:prstGeom>
          <a:noFill/>
          <a:ln w="12700">
            <a:noFill/>
            <a:miter lim="800000"/>
            <a:headEnd type="none" w="sm" len="sm"/>
            <a:tailEnd type="none" w="sm" len="sm"/>
          </a:ln>
        </p:spPr>
        <p:txBody>
          <a:bodyPr wrap="none">
            <a:spAutoFit/>
          </a:bodyPr>
          <a:lstStyle/>
          <a:p>
            <a:pPr eaLnBrk="1" hangingPunct="1">
              <a:buClr>
                <a:srgbClr val="FFFFFF"/>
              </a:buClr>
              <a:buSzPct val="100000"/>
              <a:buFont typeface="Arial" pitchFamily="34" charset="0"/>
              <a:buNone/>
            </a:pPr>
            <a:r>
              <a:rPr lang="en-US" sz="2000">
                <a:latin typeface="Trebuchet MS" pitchFamily="34" charset="0"/>
              </a:rPr>
              <a:t>PERBUATAN TAK AMAN</a:t>
            </a:r>
          </a:p>
        </p:txBody>
      </p:sp>
      <p:sp>
        <p:nvSpPr>
          <p:cNvPr id="53261" name="Rectangle 53"/>
          <p:cNvSpPr>
            <a:spLocks noChangeArrowheads="1"/>
          </p:cNvSpPr>
          <p:nvPr/>
        </p:nvSpPr>
        <p:spPr bwMode="auto">
          <a:xfrm>
            <a:off x="5334000" y="2286000"/>
            <a:ext cx="2320925" cy="396875"/>
          </a:xfrm>
          <a:prstGeom prst="rect">
            <a:avLst/>
          </a:prstGeom>
          <a:noFill/>
          <a:ln w="12700" algn="ctr">
            <a:noFill/>
            <a:miter lim="800000"/>
            <a:headEnd type="none" w="sm" len="sm"/>
            <a:tailEnd type="none" w="sm" len="sm"/>
          </a:ln>
        </p:spPr>
        <p:txBody>
          <a:bodyPr wrap="none">
            <a:spAutoFit/>
          </a:bodyPr>
          <a:lstStyle/>
          <a:p>
            <a:pPr eaLnBrk="1" hangingPunct="1">
              <a:buClr>
                <a:srgbClr val="FFFFFF"/>
              </a:buClr>
              <a:buSzPct val="100000"/>
              <a:buFont typeface="Arial" pitchFamily="34" charset="0"/>
              <a:buNone/>
            </a:pPr>
            <a:r>
              <a:rPr lang="en-US" sz="2000">
                <a:latin typeface="Trebuchet MS" pitchFamily="34" charset="0"/>
              </a:rPr>
              <a:t>KONDISI TAK AMAN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Left)">
                                      <p:cBhvr>
                                        <p:cTn id="11" dur="500"/>
                                        <p:tgtEl>
                                          <p:spTgt spid="8"/>
                                        </p:tgtEl>
                                      </p:cBhvr>
                                    </p:animEffect>
                                  </p:childTnLst>
                                </p:cTn>
                              </p:par>
                            </p:childTnLst>
                          </p:cTn>
                        </p:par>
                        <p:par>
                          <p:cTn id="12" fill="hold" nodeType="afterGroup">
                            <p:stCondLst>
                              <p:cond delay="1000"/>
                            </p:stCondLst>
                            <p:childTnLst>
                              <p:par>
                                <p:cTn id="13" presetID="1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Left)">
                                      <p:cBhvr>
                                        <p:cTn id="15" dur="500"/>
                                        <p:tgtEl>
                                          <p:spTgt spid="9"/>
                                        </p:tgtEl>
                                      </p:cBhvr>
                                    </p:animEffect>
                                  </p:childTnLst>
                                </p:cTn>
                              </p:par>
                            </p:childTnLst>
                          </p:cTn>
                        </p:par>
                        <p:par>
                          <p:cTn id="16" fill="hold" nodeType="afterGroup">
                            <p:stCondLst>
                              <p:cond delay="1500"/>
                            </p:stCondLst>
                            <p:childTnLst>
                              <p:par>
                                <p:cTn id="17" presetID="1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Left)">
                                      <p:cBhvr>
                                        <p:cTn id="19" dur="500"/>
                                        <p:tgtEl>
                                          <p:spTgt spid="10"/>
                                        </p:tgtEl>
                                      </p:cBhvr>
                                    </p:animEffect>
                                  </p:childTnLst>
                                </p:cTn>
                              </p:par>
                            </p:childTnLst>
                          </p:cTn>
                        </p:par>
                        <p:par>
                          <p:cTn id="20" fill="hold" nodeType="afterGroup">
                            <p:stCondLst>
                              <p:cond delay="2000"/>
                            </p:stCondLst>
                            <p:childTnLst>
                              <p:par>
                                <p:cTn id="21" presetID="1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lide(fromLeft)">
                                      <p:cBhvr>
                                        <p:cTn id="23" dur="500"/>
                                        <p:tgtEl>
                                          <p:spTgt spid="11"/>
                                        </p:tgtEl>
                                      </p:cBhvr>
                                    </p:animEffect>
                                  </p:childTnLst>
                                </p:cTn>
                              </p:par>
                            </p:childTnLst>
                          </p:cTn>
                        </p:par>
                        <p:par>
                          <p:cTn id="24" fill="hold" nodeType="afterGroup">
                            <p:stCondLst>
                              <p:cond delay="2500"/>
                            </p:stCondLst>
                            <p:childTnLst>
                              <p:par>
                                <p:cTn id="25" presetID="4" presetClass="entr" presetSubtype="3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out)">
                                      <p:cBhvr>
                                        <p:cTn id="27" dur="500"/>
                                        <p:tgtEl>
                                          <p:spTgt spid="12"/>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9202">
                                            <p:txEl>
                                              <p:pRg st="0" end="0"/>
                                            </p:txEl>
                                          </p:spTgt>
                                        </p:tgtEl>
                                        <p:attrNameLst>
                                          <p:attrName>style.visibility</p:attrName>
                                        </p:attrNameLst>
                                      </p:cBhvr>
                                      <p:to>
                                        <p:strVal val="visible"/>
                                      </p:to>
                                    </p:set>
                                    <p:animEffect transition="in" filter="wipe(left)">
                                      <p:cBhvr>
                                        <p:cTn id="31" dur="500"/>
                                        <p:tgtEl>
                                          <p:spTgt spid="49202">
                                            <p:txEl>
                                              <p:pRg st="0" end="0"/>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9202">
                                            <p:txEl>
                                              <p:pRg st="1" end="1"/>
                                            </p:txEl>
                                          </p:spTgt>
                                        </p:tgtEl>
                                        <p:attrNameLst>
                                          <p:attrName>style.visibility</p:attrName>
                                        </p:attrNameLst>
                                      </p:cBhvr>
                                      <p:to>
                                        <p:strVal val="visible"/>
                                      </p:to>
                                    </p:set>
                                    <p:animEffect transition="in" filter="wipe(left)">
                                      <p:cBhvr>
                                        <p:cTn id="35" dur="500"/>
                                        <p:tgtEl>
                                          <p:spTgt spid="49202">
                                            <p:txEl>
                                              <p:pRg st="1" end="1"/>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9202">
                                            <p:txEl>
                                              <p:pRg st="2" end="2"/>
                                            </p:txEl>
                                          </p:spTgt>
                                        </p:tgtEl>
                                        <p:attrNameLst>
                                          <p:attrName>style.visibility</p:attrName>
                                        </p:attrNameLst>
                                      </p:cBhvr>
                                      <p:to>
                                        <p:strVal val="visible"/>
                                      </p:to>
                                    </p:set>
                                    <p:animEffect transition="in" filter="wipe(left)">
                                      <p:cBhvr>
                                        <p:cTn id="39" dur="500"/>
                                        <p:tgtEl>
                                          <p:spTgt spid="49202">
                                            <p:txEl>
                                              <p:pRg st="2" end="2"/>
                                            </p:txEl>
                                          </p:spTgt>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9202">
                                            <p:txEl>
                                              <p:pRg st="3" end="3"/>
                                            </p:txEl>
                                          </p:spTgt>
                                        </p:tgtEl>
                                        <p:attrNameLst>
                                          <p:attrName>style.visibility</p:attrName>
                                        </p:attrNameLst>
                                      </p:cBhvr>
                                      <p:to>
                                        <p:strVal val="visible"/>
                                      </p:to>
                                    </p:set>
                                    <p:animEffect transition="in" filter="wipe(left)">
                                      <p:cBhvr>
                                        <p:cTn id="43" dur="500"/>
                                        <p:tgtEl>
                                          <p:spTgt spid="49202">
                                            <p:txEl>
                                              <p:pRg st="3" end="3"/>
                                            </p:txEl>
                                          </p:spTgt>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9202">
                                            <p:txEl>
                                              <p:pRg st="4" end="4"/>
                                            </p:txEl>
                                          </p:spTgt>
                                        </p:tgtEl>
                                        <p:attrNameLst>
                                          <p:attrName>style.visibility</p:attrName>
                                        </p:attrNameLst>
                                      </p:cBhvr>
                                      <p:to>
                                        <p:strVal val="visible"/>
                                      </p:to>
                                    </p:set>
                                    <p:animEffect transition="in" filter="wipe(left)">
                                      <p:cBhvr>
                                        <p:cTn id="47" dur="500"/>
                                        <p:tgtEl>
                                          <p:spTgt spid="49202">
                                            <p:txEl>
                                              <p:pRg st="4" end="4"/>
                                            </p:txEl>
                                          </p:spTgt>
                                        </p:tgtEl>
                                      </p:cBhvr>
                                    </p:animEffect>
                                  </p:childTnLst>
                                </p:cTn>
                              </p:par>
                            </p:childTnLst>
                          </p:cTn>
                        </p:par>
                        <p:par>
                          <p:cTn id="48" fill="hold" nodeType="afterGroup">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9202">
                                            <p:txEl>
                                              <p:pRg st="5" end="5"/>
                                            </p:txEl>
                                          </p:spTgt>
                                        </p:tgtEl>
                                        <p:attrNameLst>
                                          <p:attrName>style.visibility</p:attrName>
                                        </p:attrNameLst>
                                      </p:cBhvr>
                                      <p:to>
                                        <p:strVal val="visible"/>
                                      </p:to>
                                    </p:set>
                                    <p:animEffect transition="in" filter="wipe(left)">
                                      <p:cBhvr>
                                        <p:cTn id="51" dur="500"/>
                                        <p:tgtEl>
                                          <p:spTgt spid="49202">
                                            <p:txEl>
                                              <p:pRg st="5" end="5"/>
                                            </p:txEl>
                                          </p:spTgt>
                                        </p:tgtEl>
                                      </p:cBhvr>
                                    </p:animEffect>
                                  </p:childTnLst>
                                </p:cTn>
                              </p:par>
                            </p:childTnLst>
                          </p:cTn>
                        </p:par>
                        <p:par>
                          <p:cTn id="52" fill="hold" nodeType="afterGroup">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49202">
                                            <p:txEl>
                                              <p:pRg st="6" end="6"/>
                                            </p:txEl>
                                          </p:spTgt>
                                        </p:tgtEl>
                                        <p:attrNameLst>
                                          <p:attrName>style.visibility</p:attrName>
                                        </p:attrNameLst>
                                      </p:cBhvr>
                                      <p:to>
                                        <p:strVal val="visible"/>
                                      </p:to>
                                    </p:set>
                                    <p:animEffect transition="in" filter="wipe(left)">
                                      <p:cBhvr>
                                        <p:cTn id="55" dur="500"/>
                                        <p:tgtEl>
                                          <p:spTgt spid="49202">
                                            <p:txEl>
                                              <p:pRg st="6" end="6"/>
                                            </p:txEl>
                                          </p:spTgt>
                                        </p:tgtEl>
                                      </p:cBhvr>
                                    </p:animEffect>
                                  </p:childTnLst>
                                </p:cTn>
                              </p:par>
                            </p:childTnLst>
                          </p:cTn>
                        </p:par>
                        <p:par>
                          <p:cTn id="56" fill="hold" nodeType="afterGroup">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202">
                                            <p:txEl>
                                              <p:pRg st="7" end="7"/>
                                            </p:txEl>
                                          </p:spTgt>
                                        </p:tgtEl>
                                        <p:attrNameLst>
                                          <p:attrName>style.visibility</p:attrName>
                                        </p:attrNameLst>
                                      </p:cBhvr>
                                      <p:to>
                                        <p:strVal val="visible"/>
                                      </p:to>
                                    </p:set>
                                    <p:animEffect transition="in" filter="wipe(left)">
                                      <p:cBhvr>
                                        <p:cTn id="59" dur="500"/>
                                        <p:tgtEl>
                                          <p:spTgt spid="49202">
                                            <p:txEl>
                                              <p:pRg st="7" end="7"/>
                                            </p:txEl>
                                          </p:spTgt>
                                        </p:tgtEl>
                                      </p:cBhvr>
                                    </p:animEffect>
                                  </p:childTnLst>
                                </p:cTn>
                              </p:par>
                            </p:childTnLst>
                          </p:cTn>
                        </p:par>
                        <p:par>
                          <p:cTn id="60" fill="hold" nodeType="afterGroup">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49202">
                                            <p:txEl>
                                              <p:pRg st="8" end="8"/>
                                            </p:txEl>
                                          </p:spTgt>
                                        </p:tgtEl>
                                        <p:attrNameLst>
                                          <p:attrName>style.visibility</p:attrName>
                                        </p:attrNameLst>
                                      </p:cBhvr>
                                      <p:to>
                                        <p:strVal val="visible"/>
                                      </p:to>
                                    </p:set>
                                    <p:animEffect transition="in" filter="wipe(left)">
                                      <p:cBhvr>
                                        <p:cTn id="63" dur="500"/>
                                        <p:tgtEl>
                                          <p:spTgt spid="49202">
                                            <p:txEl>
                                              <p:pRg st="8" end="8"/>
                                            </p:txEl>
                                          </p:spTgt>
                                        </p:tgtEl>
                                      </p:cBhvr>
                                    </p:animEffect>
                                  </p:childTnLst>
                                </p:cTn>
                              </p:par>
                            </p:childTnLst>
                          </p:cTn>
                        </p:par>
                        <p:par>
                          <p:cTn id="64" fill="hold" nodeType="afterGroup">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49202">
                                            <p:txEl>
                                              <p:pRg st="9" end="9"/>
                                            </p:txEl>
                                          </p:spTgt>
                                        </p:tgtEl>
                                        <p:attrNameLst>
                                          <p:attrName>style.visibility</p:attrName>
                                        </p:attrNameLst>
                                      </p:cBhvr>
                                      <p:to>
                                        <p:strVal val="visible"/>
                                      </p:to>
                                    </p:set>
                                    <p:animEffect transition="in" filter="wipe(left)">
                                      <p:cBhvr>
                                        <p:cTn id="67" dur="500"/>
                                        <p:tgtEl>
                                          <p:spTgt spid="49202">
                                            <p:txEl>
                                              <p:pRg st="9" end="9"/>
                                            </p:txEl>
                                          </p:spTgt>
                                        </p:tgtEl>
                                      </p:cBhvr>
                                    </p:animEffect>
                                  </p:childTnLst>
                                </p:cTn>
                              </p:par>
                            </p:childTnLst>
                          </p:cTn>
                        </p:par>
                        <p:par>
                          <p:cTn id="68" fill="hold" nodeType="afterGroup">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49202">
                                            <p:txEl>
                                              <p:pRg st="10" end="10"/>
                                            </p:txEl>
                                          </p:spTgt>
                                        </p:tgtEl>
                                        <p:attrNameLst>
                                          <p:attrName>style.visibility</p:attrName>
                                        </p:attrNameLst>
                                      </p:cBhvr>
                                      <p:to>
                                        <p:strVal val="visible"/>
                                      </p:to>
                                    </p:set>
                                    <p:animEffect transition="in" filter="wipe(left)">
                                      <p:cBhvr>
                                        <p:cTn id="71" dur="500"/>
                                        <p:tgtEl>
                                          <p:spTgt spid="49202">
                                            <p:txEl>
                                              <p:pRg st="10" end="10"/>
                                            </p:txEl>
                                          </p:spTgt>
                                        </p:tgtEl>
                                      </p:cBhvr>
                                    </p:animEffect>
                                  </p:childTnLst>
                                </p:cTn>
                              </p:par>
                            </p:childTnLst>
                          </p:cTn>
                        </p:par>
                        <p:par>
                          <p:cTn id="72" fill="hold" nodeType="afterGroup">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49202">
                                            <p:txEl>
                                              <p:pRg st="11" end="11"/>
                                            </p:txEl>
                                          </p:spTgt>
                                        </p:tgtEl>
                                        <p:attrNameLst>
                                          <p:attrName>style.visibility</p:attrName>
                                        </p:attrNameLst>
                                      </p:cBhvr>
                                      <p:to>
                                        <p:strVal val="visible"/>
                                      </p:to>
                                    </p:set>
                                    <p:animEffect transition="in" filter="wipe(left)">
                                      <p:cBhvr>
                                        <p:cTn id="75" dur="500"/>
                                        <p:tgtEl>
                                          <p:spTgt spid="49202">
                                            <p:txEl>
                                              <p:pRg st="11" end="11"/>
                                            </p:txEl>
                                          </p:spTgt>
                                        </p:tgtEl>
                                      </p:cBhvr>
                                    </p:animEffect>
                                  </p:childTnLst>
                                </p:cTn>
                              </p:par>
                            </p:childTnLst>
                          </p:cTn>
                        </p:par>
                        <p:par>
                          <p:cTn id="76" fill="hold" nodeType="afterGroup">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49202">
                                            <p:txEl>
                                              <p:pRg st="12" end="12"/>
                                            </p:txEl>
                                          </p:spTgt>
                                        </p:tgtEl>
                                        <p:attrNameLst>
                                          <p:attrName>style.visibility</p:attrName>
                                        </p:attrNameLst>
                                      </p:cBhvr>
                                      <p:to>
                                        <p:strVal val="visible"/>
                                      </p:to>
                                    </p:set>
                                    <p:animEffect transition="in" filter="wipe(left)">
                                      <p:cBhvr>
                                        <p:cTn id="79" dur="500"/>
                                        <p:tgtEl>
                                          <p:spTgt spid="49202">
                                            <p:txEl>
                                              <p:pRg st="12" end="12"/>
                                            </p:txEl>
                                          </p:spTgt>
                                        </p:tgtEl>
                                      </p:cBhvr>
                                    </p:animEffect>
                                  </p:childTnLst>
                                </p:cTn>
                              </p:par>
                            </p:childTnLst>
                          </p:cTn>
                        </p:par>
                        <p:par>
                          <p:cTn id="80" fill="hold" nodeType="afterGroup">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49202">
                                            <p:txEl>
                                              <p:pRg st="13" end="13"/>
                                            </p:txEl>
                                          </p:spTgt>
                                        </p:tgtEl>
                                        <p:attrNameLst>
                                          <p:attrName>style.visibility</p:attrName>
                                        </p:attrNameLst>
                                      </p:cBhvr>
                                      <p:to>
                                        <p:strVal val="visible"/>
                                      </p:to>
                                    </p:set>
                                    <p:animEffect transition="in" filter="wipe(left)">
                                      <p:cBhvr>
                                        <p:cTn id="83" dur="500"/>
                                        <p:tgtEl>
                                          <p:spTgt spid="49202">
                                            <p:txEl>
                                              <p:pRg st="13" end="13"/>
                                            </p:txEl>
                                          </p:spTgt>
                                        </p:tgtEl>
                                      </p:cBhvr>
                                    </p:animEffect>
                                  </p:childTnLst>
                                </p:cTn>
                              </p:par>
                            </p:childTnLst>
                          </p:cTn>
                        </p:par>
                        <p:par>
                          <p:cTn id="84" fill="hold" nodeType="afterGroup">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49202">
                                            <p:txEl>
                                              <p:pRg st="14" end="14"/>
                                            </p:txEl>
                                          </p:spTgt>
                                        </p:tgtEl>
                                        <p:attrNameLst>
                                          <p:attrName>style.visibility</p:attrName>
                                        </p:attrNameLst>
                                      </p:cBhvr>
                                      <p:to>
                                        <p:strVal val="visible"/>
                                      </p:to>
                                    </p:set>
                                    <p:animEffect transition="in" filter="wipe(left)">
                                      <p:cBhvr>
                                        <p:cTn id="87" dur="500"/>
                                        <p:tgtEl>
                                          <p:spTgt spid="49202">
                                            <p:txEl>
                                              <p:pRg st="14" end="14"/>
                                            </p:txEl>
                                          </p:spTgt>
                                        </p:tgtEl>
                                      </p:cBhvr>
                                    </p:animEffect>
                                  </p:childTnLst>
                                </p:cTn>
                              </p:par>
                            </p:childTnLst>
                          </p:cTn>
                        </p:par>
                        <p:par>
                          <p:cTn id="88" fill="hold" nodeType="afterGroup">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9201">
                                            <p:txEl>
                                              <p:pRg st="0" end="0"/>
                                            </p:txEl>
                                          </p:spTgt>
                                        </p:tgtEl>
                                        <p:attrNameLst>
                                          <p:attrName>style.visibility</p:attrName>
                                        </p:attrNameLst>
                                      </p:cBhvr>
                                      <p:to>
                                        <p:strVal val="visible"/>
                                      </p:to>
                                    </p:set>
                                    <p:animEffect transition="in" filter="wipe(left)">
                                      <p:cBhvr>
                                        <p:cTn id="91" dur="500"/>
                                        <p:tgtEl>
                                          <p:spTgt spid="49201">
                                            <p:txEl>
                                              <p:pRg st="0" end="0"/>
                                            </p:txEl>
                                          </p:spTgt>
                                        </p:tgtEl>
                                      </p:cBhvr>
                                    </p:animEffect>
                                  </p:childTnLst>
                                </p:cTn>
                              </p:par>
                            </p:childTnLst>
                          </p:cTn>
                        </p:par>
                        <p:par>
                          <p:cTn id="92" fill="hold" nodeType="afterGroup">
                            <p:stCondLst>
                              <p:cond delay="11000"/>
                            </p:stCondLst>
                            <p:childTnLst>
                              <p:par>
                                <p:cTn id="93" presetID="22" presetClass="entr" presetSubtype="8" fill="hold" grpId="0" nodeType="afterEffect">
                                  <p:stCondLst>
                                    <p:cond delay="0"/>
                                  </p:stCondLst>
                                  <p:childTnLst>
                                    <p:set>
                                      <p:cBhvr>
                                        <p:cTn id="94" dur="1" fill="hold">
                                          <p:stCondLst>
                                            <p:cond delay="0"/>
                                          </p:stCondLst>
                                        </p:cTn>
                                        <p:tgtEl>
                                          <p:spTgt spid="49201">
                                            <p:txEl>
                                              <p:pRg st="1" end="1"/>
                                            </p:txEl>
                                          </p:spTgt>
                                        </p:tgtEl>
                                        <p:attrNameLst>
                                          <p:attrName>style.visibility</p:attrName>
                                        </p:attrNameLst>
                                      </p:cBhvr>
                                      <p:to>
                                        <p:strVal val="visible"/>
                                      </p:to>
                                    </p:set>
                                    <p:animEffect transition="in" filter="wipe(left)">
                                      <p:cBhvr>
                                        <p:cTn id="95" dur="500"/>
                                        <p:tgtEl>
                                          <p:spTgt spid="49201">
                                            <p:txEl>
                                              <p:pRg st="1" end="1"/>
                                            </p:txEl>
                                          </p:spTgt>
                                        </p:tgtEl>
                                      </p:cBhvr>
                                    </p:animEffect>
                                  </p:childTnLst>
                                </p:cTn>
                              </p:par>
                            </p:childTnLst>
                          </p:cTn>
                        </p:par>
                        <p:par>
                          <p:cTn id="96" fill="hold" nodeType="afterGroup">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49201">
                                            <p:txEl>
                                              <p:pRg st="2" end="2"/>
                                            </p:txEl>
                                          </p:spTgt>
                                        </p:tgtEl>
                                        <p:attrNameLst>
                                          <p:attrName>style.visibility</p:attrName>
                                        </p:attrNameLst>
                                      </p:cBhvr>
                                      <p:to>
                                        <p:strVal val="visible"/>
                                      </p:to>
                                    </p:set>
                                    <p:animEffect transition="in" filter="wipe(left)">
                                      <p:cBhvr>
                                        <p:cTn id="99" dur="500"/>
                                        <p:tgtEl>
                                          <p:spTgt spid="49201">
                                            <p:txEl>
                                              <p:pRg st="2" end="2"/>
                                            </p:txEl>
                                          </p:spTgt>
                                        </p:tgtEl>
                                      </p:cBhvr>
                                    </p:animEffect>
                                  </p:childTnLst>
                                </p:cTn>
                              </p:par>
                            </p:childTnLst>
                          </p:cTn>
                        </p:par>
                        <p:par>
                          <p:cTn id="100" fill="hold" nodeType="afterGroup">
                            <p:stCondLst>
                              <p:cond delay="12000"/>
                            </p:stCondLst>
                            <p:childTnLst>
                              <p:par>
                                <p:cTn id="101" presetID="22" presetClass="entr" presetSubtype="8" fill="hold" grpId="0" nodeType="afterEffect">
                                  <p:stCondLst>
                                    <p:cond delay="0"/>
                                  </p:stCondLst>
                                  <p:childTnLst>
                                    <p:set>
                                      <p:cBhvr>
                                        <p:cTn id="102" dur="1" fill="hold">
                                          <p:stCondLst>
                                            <p:cond delay="0"/>
                                          </p:stCondLst>
                                        </p:cTn>
                                        <p:tgtEl>
                                          <p:spTgt spid="49201">
                                            <p:txEl>
                                              <p:pRg st="3" end="3"/>
                                            </p:txEl>
                                          </p:spTgt>
                                        </p:tgtEl>
                                        <p:attrNameLst>
                                          <p:attrName>style.visibility</p:attrName>
                                        </p:attrNameLst>
                                      </p:cBhvr>
                                      <p:to>
                                        <p:strVal val="visible"/>
                                      </p:to>
                                    </p:set>
                                    <p:animEffect transition="in" filter="wipe(left)">
                                      <p:cBhvr>
                                        <p:cTn id="103" dur="500"/>
                                        <p:tgtEl>
                                          <p:spTgt spid="49201">
                                            <p:txEl>
                                              <p:pRg st="3" end="3"/>
                                            </p:txEl>
                                          </p:spTgt>
                                        </p:tgtEl>
                                      </p:cBhvr>
                                    </p:animEffect>
                                  </p:childTnLst>
                                </p:cTn>
                              </p:par>
                            </p:childTnLst>
                          </p:cTn>
                        </p:par>
                        <p:par>
                          <p:cTn id="104" fill="hold" nodeType="afterGroup">
                            <p:stCondLst>
                              <p:cond delay="12500"/>
                            </p:stCondLst>
                            <p:childTnLst>
                              <p:par>
                                <p:cTn id="105" presetID="22" presetClass="entr" presetSubtype="8" fill="hold" grpId="0" nodeType="afterEffect">
                                  <p:stCondLst>
                                    <p:cond delay="0"/>
                                  </p:stCondLst>
                                  <p:childTnLst>
                                    <p:set>
                                      <p:cBhvr>
                                        <p:cTn id="106" dur="1" fill="hold">
                                          <p:stCondLst>
                                            <p:cond delay="0"/>
                                          </p:stCondLst>
                                        </p:cTn>
                                        <p:tgtEl>
                                          <p:spTgt spid="49201">
                                            <p:txEl>
                                              <p:pRg st="4" end="4"/>
                                            </p:txEl>
                                          </p:spTgt>
                                        </p:tgtEl>
                                        <p:attrNameLst>
                                          <p:attrName>style.visibility</p:attrName>
                                        </p:attrNameLst>
                                      </p:cBhvr>
                                      <p:to>
                                        <p:strVal val="visible"/>
                                      </p:to>
                                    </p:set>
                                    <p:animEffect transition="in" filter="wipe(left)">
                                      <p:cBhvr>
                                        <p:cTn id="107" dur="500"/>
                                        <p:tgtEl>
                                          <p:spTgt spid="49201">
                                            <p:txEl>
                                              <p:pRg st="4" end="4"/>
                                            </p:txEl>
                                          </p:spTgt>
                                        </p:tgtEl>
                                      </p:cBhvr>
                                    </p:animEffect>
                                  </p:childTnLst>
                                </p:cTn>
                              </p:par>
                            </p:childTnLst>
                          </p:cTn>
                        </p:par>
                        <p:par>
                          <p:cTn id="108" fill="hold" nodeType="afterGroup">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49201">
                                            <p:txEl>
                                              <p:pRg st="5" end="5"/>
                                            </p:txEl>
                                          </p:spTgt>
                                        </p:tgtEl>
                                        <p:attrNameLst>
                                          <p:attrName>style.visibility</p:attrName>
                                        </p:attrNameLst>
                                      </p:cBhvr>
                                      <p:to>
                                        <p:strVal val="visible"/>
                                      </p:to>
                                    </p:set>
                                    <p:animEffect transition="in" filter="wipe(left)">
                                      <p:cBhvr>
                                        <p:cTn id="111" dur="500"/>
                                        <p:tgtEl>
                                          <p:spTgt spid="49201">
                                            <p:txEl>
                                              <p:pRg st="5" end="5"/>
                                            </p:txEl>
                                          </p:spTgt>
                                        </p:tgtEl>
                                      </p:cBhvr>
                                    </p:animEffect>
                                  </p:childTnLst>
                                </p:cTn>
                              </p:par>
                            </p:childTnLst>
                          </p:cTn>
                        </p:par>
                        <p:par>
                          <p:cTn id="112" fill="hold" nodeType="afterGroup">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49201">
                                            <p:txEl>
                                              <p:pRg st="6" end="6"/>
                                            </p:txEl>
                                          </p:spTgt>
                                        </p:tgtEl>
                                        <p:attrNameLst>
                                          <p:attrName>style.visibility</p:attrName>
                                        </p:attrNameLst>
                                      </p:cBhvr>
                                      <p:to>
                                        <p:strVal val="visible"/>
                                      </p:to>
                                    </p:set>
                                    <p:animEffect transition="in" filter="wipe(left)">
                                      <p:cBhvr>
                                        <p:cTn id="115" dur="500"/>
                                        <p:tgtEl>
                                          <p:spTgt spid="49201">
                                            <p:txEl>
                                              <p:pRg st="6" end="6"/>
                                            </p:txEl>
                                          </p:spTgt>
                                        </p:tgtEl>
                                      </p:cBhvr>
                                    </p:animEffect>
                                  </p:childTnLst>
                                </p:cTn>
                              </p:par>
                            </p:childTnLst>
                          </p:cTn>
                        </p:par>
                        <p:par>
                          <p:cTn id="116" fill="hold" nodeType="afterGroup">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49201">
                                            <p:txEl>
                                              <p:pRg st="7" end="7"/>
                                            </p:txEl>
                                          </p:spTgt>
                                        </p:tgtEl>
                                        <p:attrNameLst>
                                          <p:attrName>style.visibility</p:attrName>
                                        </p:attrNameLst>
                                      </p:cBhvr>
                                      <p:to>
                                        <p:strVal val="visible"/>
                                      </p:to>
                                    </p:set>
                                    <p:animEffect transition="in" filter="wipe(left)">
                                      <p:cBhvr>
                                        <p:cTn id="119" dur="500"/>
                                        <p:tgtEl>
                                          <p:spTgt spid="49201">
                                            <p:txEl>
                                              <p:pRg st="7" end="7"/>
                                            </p:txEl>
                                          </p:spTgt>
                                        </p:tgtEl>
                                      </p:cBhvr>
                                    </p:animEffect>
                                  </p:childTnLst>
                                </p:cTn>
                              </p:par>
                            </p:childTnLst>
                          </p:cTn>
                        </p:par>
                        <p:par>
                          <p:cTn id="120" fill="hold" nodeType="afterGroup">
                            <p:stCondLst>
                              <p:cond delay="14500"/>
                            </p:stCondLst>
                            <p:childTnLst>
                              <p:par>
                                <p:cTn id="121" presetID="22" presetClass="entr" presetSubtype="8" fill="hold" grpId="0" nodeType="afterEffect">
                                  <p:stCondLst>
                                    <p:cond delay="0"/>
                                  </p:stCondLst>
                                  <p:childTnLst>
                                    <p:set>
                                      <p:cBhvr>
                                        <p:cTn id="122" dur="1" fill="hold">
                                          <p:stCondLst>
                                            <p:cond delay="0"/>
                                          </p:stCondLst>
                                        </p:cTn>
                                        <p:tgtEl>
                                          <p:spTgt spid="49201">
                                            <p:txEl>
                                              <p:pRg st="8" end="8"/>
                                            </p:txEl>
                                          </p:spTgt>
                                        </p:tgtEl>
                                        <p:attrNameLst>
                                          <p:attrName>style.visibility</p:attrName>
                                        </p:attrNameLst>
                                      </p:cBhvr>
                                      <p:to>
                                        <p:strVal val="visible"/>
                                      </p:to>
                                    </p:set>
                                    <p:animEffect transition="in" filter="wipe(left)">
                                      <p:cBhvr>
                                        <p:cTn id="123" dur="500"/>
                                        <p:tgtEl>
                                          <p:spTgt spid="49201">
                                            <p:txEl>
                                              <p:pRg st="8" end="8"/>
                                            </p:txEl>
                                          </p:spTgt>
                                        </p:tgtEl>
                                      </p:cBhvr>
                                    </p:animEffect>
                                  </p:childTnLst>
                                </p:cTn>
                              </p:par>
                            </p:childTnLst>
                          </p:cTn>
                        </p:par>
                        <p:par>
                          <p:cTn id="124" fill="hold" nodeType="afterGroup">
                            <p:stCondLst>
                              <p:cond delay="15000"/>
                            </p:stCondLst>
                            <p:childTnLst>
                              <p:par>
                                <p:cTn id="125" presetID="22" presetClass="entr" presetSubtype="8" fill="hold" grpId="0" nodeType="afterEffect">
                                  <p:stCondLst>
                                    <p:cond delay="0"/>
                                  </p:stCondLst>
                                  <p:childTnLst>
                                    <p:set>
                                      <p:cBhvr>
                                        <p:cTn id="126" dur="1" fill="hold">
                                          <p:stCondLst>
                                            <p:cond delay="0"/>
                                          </p:stCondLst>
                                        </p:cTn>
                                        <p:tgtEl>
                                          <p:spTgt spid="49201">
                                            <p:txEl>
                                              <p:pRg st="9" end="9"/>
                                            </p:txEl>
                                          </p:spTgt>
                                        </p:tgtEl>
                                        <p:attrNameLst>
                                          <p:attrName>style.visibility</p:attrName>
                                        </p:attrNameLst>
                                      </p:cBhvr>
                                      <p:to>
                                        <p:strVal val="visible"/>
                                      </p:to>
                                    </p:set>
                                    <p:animEffect transition="in" filter="wipe(left)">
                                      <p:cBhvr>
                                        <p:cTn id="127" dur="500"/>
                                        <p:tgtEl>
                                          <p:spTgt spid="49201">
                                            <p:txEl>
                                              <p:pRg st="9" end="9"/>
                                            </p:txEl>
                                          </p:spTgt>
                                        </p:tgtEl>
                                      </p:cBhvr>
                                    </p:animEffect>
                                  </p:childTnLst>
                                </p:cTn>
                              </p:par>
                            </p:childTnLst>
                          </p:cTn>
                        </p:par>
                        <p:par>
                          <p:cTn id="128" fill="hold" nodeType="afterGroup">
                            <p:stCondLst>
                              <p:cond delay="15500"/>
                            </p:stCondLst>
                            <p:childTnLst>
                              <p:par>
                                <p:cTn id="129" presetID="22" presetClass="entr" presetSubtype="8" fill="hold" grpId="0" nodeType="afterEffect">
                                  <p:stCondLst>
                                    <p:cond delay="0"/>
                                  </p:stCondLst>
                                  <p:childTnLst>
                                    <p:set>
                                      <p:cBhvr>
                                        <p:cTn id="130" dur="1" fill="hold">
                                          <p:stCondLst>
                                            <p:cond delay="0"/>
                                          </p:stCondLst>
                                        </p:cTn>
                                        <p:tgtEl>
                                          <p:spTgt spid="49201">
                                            <p:txEl>
                                              <p:pRg st="10" end="10"/>
                                            </p:txEl>
                                          </p:spTgt>
                                        </p:tgtEl>
                                        <p:attrNameLst>
                                          <p:attrName>style.visibility</p:attrName>
                                        </p:attrNameLst>
                                      </p:cBhvr>
                                      <p:to>
                                        <p:strVal val="visible"/>
                                      </p:to>
                                    </p:set>
                                    <p:animEffect transition="in" filter="wipe(left)">
                                      <p:cBhvr>
                                        <p:cTn id="131" dur="500"/>
                                        <p:tgtEl>
                                          <p:spTgt spid="49201">
                                            <p:txEl>
                                              <p:pRg st="10" end="10"/>
                                            </p:txEl>
                                          </p:spTgt>
                                        </p:tgtEl>
                                      </p:cBhvr>
                                    </p:animEffect>
                                  </p:childTnLst>
                                </p:cTn>
                              </p:par>
                            </p:childTnLst>
                          </p:cTn>
                        </p:par>
                        <p:par>
                          <p:cTn id="132" fill="hold" nodeType="afterGroup">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49201">
                                            <p:txEl>
                                              <p:pRg st="11" end="11"/>
                                            </p:txEl>
                                          </p:spTgt>
                                        </p:tgtEl>
                                        <p:attrNameLst>
                                          <p:attrName>style.visibility</p:attrName>
                                        </p:attrNameLst>
                                      </p:cBhvr>
                                      <p:to>
                                        <p:strVal val="visible"/>
                                      </p:to>
                                    </p:set>
                                    <p:animEffect transition="in" filter="wipe(left)">
                                      <p:cBhvr>
                                        <p:cTn id="135" dur="500"/>
                                        <p:tgtEl>
                                          <p:spTgt spid="49201">
                                            <p:txEl>
                                              <p:pRg st="11" end="11"/>
                                            </p:txEl>
                                          </p:spTgt>
                                        </p:tgtEl>
                                      </p:cBhvr>
                                    </p:animEffect>
                                  </p:childTnLst>
                                </p:cTn>
                              </p:par>
                            </p:childTnLst>
                          </p:cTn>
                        </p:par>
                        <p:par>
                          <p:cTn id="136" fill="hold" nodeType="afterGroup">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49201">
                                            <p:txEl>
                                              <p:pRg st="12" end="12"/>
                                            </p:txEl>
                                          </p:spTgt>
                                        </p:tgtEl>
                                        <p:attrNameLst>
                                          <p:attrName>style.visibility</p:attrName>
                                        </p:attrNameLst>
                                      </p:cBhvr>
                                      <p:to>
                                        <p:strVal val="visible"/>
                                      </p:to>
                                    </p:set>
                                    <p:animEffect transition="in" filter="wipe(left)">
                                      <p:cBhvr>
                                        <p:cTn id="139" dur="500"/>
                                        <p:tgtEl>
                                          <p:spTgt spid="4920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01" grpId="0" build="p" autoUpdateAnimBg="0" advAuto="0"/>
      <p:bldP spid="49202" grpId="0" build="p"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0128" y="218364"/>
            <a:ext cx="8775510" cy="2548245"/>
            <a:chOff x="915" y="1047"/>
            <a:chExt cx="3840" cy="916"/>
          </a:xfrm>
        </p:grpSpPr>
        <p:grpSp>
          <p:nvGrpSpPr>
            <p:cNvPr id="3" name="Group 3"/>
            <p:cNvGrpSpPr>
              <a:grpSpLocks/>
            </p:cNvGrpSpPr>
            <p:nvPr/>
          </p:nvGrpSpPr>
          <p:grpSpPr bwMode="auto">
            <a:xfrm>
              <a:off x="915" y="1047"/>
              <a:ext cx="576" cy="912"/>
              <a:chOff x="915" y="1047"/>
              <a:chExt cx="576" cy="912"/>
            </a:xfrm>
          </p:grpSpPr>
          <p:sp>
            <p:nvSpPr>
              <p:cNvPr id="54323" name="Rectangle 4"/>
              <p:cNvSpPr>
                <a:spLocks noChangeArrowheads="1"/>
              </p:cNvSpPr>
              <p:nvPr/>
            </p:nvSpPr>
            <p:spPr bwMode="auto">
              <a:xfrm>
                <a:off x="915" y="1047"/>
                <a:ext cx="576" cy="912"/>
              </a:xfrm>
              <a:prstGeom prst="rect">
                <a:avLst/>
              </a:prstGeom>
              <a:solidFill>
                <a:schemeClr val="accent1"/>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4324" name="Line 5"/>
              <p:cNvSpPr>
                <a:spLocks noChangeShapeType="1"/>
              </p:cNvSpPr>
              <p:nvPr/>
            </p:nvSpPr>
            <p:spPr bwMode="auto">
              <a:xfrm>
                <a:off x="915" y="1287"/>
                <a:ext cx="576" cy="0"/>
              </a:xfrm>
              <a:prstGeom prst="line">
                <a:avLst/>
              </a:prstGeom>
              <a:noFill/>
              <a:ln w="19050">
                <a:solidFill>
                  <a:schemeClr val="tx1"/>
                </a:solidFill>
                <a:round/>
                <a:headEnd/>
                <a:tailEnd/>
              </a:ln>
            </p:spPr>
            <p:txBody>
              <a:bodyPr wrap="none" anchor="ctr"/>
              <a:lstStyle/>
              <a:p>
                <a:endParaRPr lang="en-US"/>
              </a:p>
            </p:txBody>
          </p:sp>
          <p:sp>
            <p:nvSpPr>
              <p:cNvPr id="54325" name="Text Box 6"/>
              <p:cNvSpPr txBox="1">
                <a:spLocks noChangeArrowheads="1"/>
              </p:cNvSpPr>
              <p:nvPr/>
            </p:nvSpPr>
            <p:spPr bwMode="auto">
              <a:xfrm>
                <a:off x="944" y="1047"/>
                <a:ext cx="531" cy="230"/>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900" b="1">
                    <a:solidFill>
                      <a:srgbClr val="000000"/>
                    </a:solidFill>
                    <a:latin typeface="Comic Sans MS" pitchFamily="66" charset="0"/>
                  </a:rPr>
                  <a:t>LEMAHNYA</a:t>
                </a:r>
              </a:p>
              <a:p>
                <a:pPr algn="ctr">
                  <a:buClr>
                    <a:srgbClr val="FFFFFF"/>
                  </a:buClr>
                  <a:buSzPct val="100000"/>
                  <a:buFont typeface="Arial" pitchFamily="34" charset="0"/>
                  <a:buNone/>
                </a:pPr>
                <a:r>
                  <a:rPr lang="en-US" sz="900" b="1">
                    <a:solidFill>
                      <a:srgbClr val="000000"/>
                    </a:solidFill>
                    <a:latin typeface="Comic Sans MS" pitchFamily="66" charset="0"/>
                  </a:rPr>
                  <a:t>KONTROL</a:t>
                </a:r>
                <a:endParaRPr lang="en-US" sz="900" b="1">
                  <a:latin typeface="Comic Sans MS" pitchFamily="66" charset="0"/>
                </a:endParaRPr>
              </a:p>
            </p:txBody>
          </p:sp>
        </p:grpSp>
        <p:grpSp>
          <p:nvGrpSpPr>
            <p:cNvPr id="4" name="Group 7"/>
            <p:cNvGrpSpPr>
              <a:grpSpLocks/>
            </p:cNvGrpSpPr>
            <p:nvPr/>
          </p:nvGrpSpPr>
          <p:grpSpPr bwMode="auto">
            <a:xfrm>
              <a:off x="4179" y="1051"/>
              <a:ext cx="576" cy="912"/>
              <a:chOff x="4179" y="1051"/>
              <a:chExt cx="576" cy="912"/>
            </a:xfrm>
          </p:grpSpPr>
          <p:sp>
            <p:nvSpPr>
              <p:cNvPr id="54320" name="Rectangle 8"/>
              <p:cNvSpPr>
                <a:spLocks noChangeArrowheads="1"/>
              </p:cNvSpPr>
              <p:nvPr/>
            </p:nvSpPr>
            <p:spPr bwMode="auto">
              <a:xfrm>
                <a:off x="4179" y="1051"/>
                <a:ext cx="576" cy="912"/>
              </a:xfrm>
              <a:prstGeom prst="rect">
                <a:avLst/>
              </a:prstGeom>
              <a:solidFill>
                <a:schemeClr val="accent1"/>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4321" name="Line 9"/>
              <p:cNvSpPr>
                <a:spLocks noChangeShapeType="1"/>
              </p:cNvSpPr>
              <p:nvPr/>
            </p:nvSpPr>
            <p:spPr bwMode="auto">
              <a:xfrm>
                <a:off x="4179" y="1287"/>
                <a:ext cx="576" cy="0"/>
              </a:xfrm>
              <a:prstGeom prst="line">
                <a:avLst/>
              </a:prstGeom>
              <a:noFill/>
              <a:ln w="19050">
                <a:solidFill>
                  <a:schemeClr val="tx1"/>
                </a:solidFill>
                <a:round/>
                <a:headEnd/>
                <a:tailEnd/>
              </a:ln>
            </p:spPr>
            <p:txBody>
              <a:bodyPr wrap="none" anchor="ctr"/>
              <a:lstStyle/>
              <a:p>
                <a:endParaRPr lang="en-US"/>
              </a:p>
            </p:txBody>
          </p:sp>
          <p:sp>
            <p:nvSpPr>
              <p:cNvPr id="54322" name="Text Box 10"/>
              <p:cNvSpPr txBox="1">
                <a:spLocks noChangeArrowheads="1"/>
              </p:cNvSpPr>
              <p:nvPr/>
            </p:nvSpPr>
            <p:spPr bwMode="auto">
              <a:xfrm>
                <a:off x="4223" y="1095"/>
                <a:ext cx="504" cy="144"/>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900" b="1">
                    <a:solidFill>
                      <a:srgbClr val="000000"/>
                    </a:solidFill>
                    <a:latin typeface="Comic Sans MS" pitchFamily="66" charset="0"/>
                  </a:rPr>
                  <a:t>KERUGIAN</a:t>
                </a:r>
              </a:p>
            </p:txBody>
          </p:sp>
        </p:grpSp>
        <p:grpSp>
          <p:nvGrpSpPr>
            <p:cNvPr id="5" name="Group 11"/>
            <p:cNvGrpSpPr>
              <a:grpSpLocks/>
            </p:cNvGrpSpPr>
            <p:nvPr/>
          </p:nvGrpSpPr>
          <p:grpSpPr bwMode="auto">
            <a:xfrm>
              <a:off x="1731" y="1047"/>
              <a:ext cx="576" cy="912"/>
              <a:chOff x="1731" y="1047"/>
              <a:chExt cx="576" cy="912"/>
            </a:xfrm>
          </p:grpSpPr>
          <p:sp>
            <p:nvSpPr>
              <p:cNvPr id="54317" name="Rectangle 12"/>
              <p:cNvSpPr>
                <a:spLocks noChangeArrowheads="1"/>
              </p:cNvSpPr>
              <p:nvPr/>
            </p:nvSpPr>
            <p:spPr bwMode="auto">
              <a:xfrm>
                <a:off x="1731" y="1047"/>
                <a:ext cx="576" cy="912"/>
              </a:xfrm>
              <a:prstGeom prst="rect">
                <a:avLst/>
              </a:prstGeom>
              <a:solidFill>
                <a:srgbClr val="66FF33"/>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4318" name="Line 13"/>
              <p:cNvSpPr>
                <a:spLocks noChangeShapeType="1"/>
              </p:cNvSpPr>
              <p:nvPr/>
            </p:nvSpPr>
            <p:spPr bwMode="auto">
              <a:xfrm>
                <a:off x="1731" y="1287"/>
                <a:ext cx="576" cy="0"/>
              </a:xfrm>
              <a:prstGeom prst="line">
                <a:avLst/>
              </a:prstGeom>
              <a:noFill/>
              <a:ln w="19050">
                <a:solidFill>
                  <a:schemeClr val="tx1"/>
                </a:solidFill>
                <a:round/>
                <a:headEnd/>
                <a:tailEnd/>
              </a:ln>
            </p:spPr>
            <p:txBody>
              <a:bodyPr wrap="none" anchor="ctr"/>
              <a:lstStyle/>
              <a:p>
                <a:endParaRPr lang="en-US"/>
              </a:p>
            </p:txBody>
          </p:sp>
          <p:sp>
            <p:nvSpPr>
              <p:cNvPr id="54319" name="Text Box 14"/>
              <p:cNvSpPr txBox="1">
                <a:spLocks noChangeArrowheads="1"/>
              </p:cNvSpPr>
              <p:nvPr/>
            </p:nvSpPr>
            <p:spPr bwMode="auto">
              <a:xfrm>
                <a:off x="1780" y="1047"/>
                <a:ext cx="492" cy="230"/>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900" b="1">
                    <a:solidFill>
                      <a:srgbClr val="000000"/>
                    </a:solidFill>
                    <a:latin typeface="Comic Sans MS" pitchFamily="66" charset="0"/>
                  </a:rPr>
                  <a:t>PENYEBAB</a:t>
                </a:r>
              </a:p>
              <a:p>
                <a:pPr algn="ctr">
                  <a:buClr>
                    <a:srgbClr val="FFFFFF"/>
                  </a:buClr>
                  <a:buSzPct val="100000"/>
                  <a:buFont typeface="Arial" pitchFamily="34" charset="0"/>
                  <a:buNone/>
                </a:pPr>
                <a:r>
                  <a:rPr lang="en-US" sz="900" b="1">
                    <a:solidFill>
                      <a:srgbClr val="000000"/>
                    </a:solidFill>
                    <a:latin typeface="Comic Sans MS" pitchFamily="66" charset="0"/>
                  </a:rPr>
                  <a:t>DASAR</a:t>
                </a:r>
                <a:endParaRPr lang="en-US" sz="900" b="1">
                  <a:latin typeface="Comic Sans MS" pitchFamily="66" charset="0"/>
                </a:endParaRPr>
              </a:p>
            </p:txBody>
          </p:sp>
        </p:grpSp>
        <p:grpSp>
          <p:nvGrpSpPr>
            <p:cNvPr id="6" name="Group 15"/>
            <p:cNvGrpSpPr>
              <a:grpSpLocks/>
            </p:cNvGrpSpPr>
            <p:nvPr/>
          </p:nvGrpSpPr>
          <p:grpSpPr bwMode="auto">
            <a:xfrm>
              <a:off x="2493" y="1047"/>
              <a:ext cx="701" cy="912"/>
              <a:chOff x="2493" y="1047"/>
              <a:chExt cx="701" cy="912"/>
            </a:xfrm>
          </p:grpSpPr>
          <p:sp>
            <p:nvSpPr>
              <p:cNvPr id="54314" name="Rectangle 16"/>
              <p:cNvSpPr>
                <a:spLocks noChangeArrowheads="1"/>
              </p:cNvSpPr>
              <p:nvPr/>
            </p:nvSpPr>
            <p:spPr bwMode="auto">
              <a:xfrm>
                <a:off x="2547" y="1047"/>
                <a:ext cx="576" cy="912"/>
              </a:xfrm>
              <a:prstGeom prst="rect">
                <a:avLst/>
              </a:prstGeom>
              <a:solidFill>
                <a:schemeClr val="accent1"/>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4315" name="Line 17"/>
              <p:cNvSpPr>
                <a:spLocks noChangeShapeType="1"/>
              </p:cNvSpPr>
              <p:nvPr/>
            </p:nvSpPr>
            <p:spPr bwMode="auto">
              <a:xfrm>
                <a:off x="2547" y="1287"/>
                <a:ext cx="576" cy="0"/>
              </a:xfrm>
              <a:prstGeom prst="line">
                <a:avLst/>
              </a:prstGeom>
              <a:noFill/>
              <a:ln w="19050">
                <a:solidFill>
                  <a:schemeClr val="tx1"/>
                </a:solidFill>
                <a:round/>
                <a:headEnd/>
                <a:tailEnd/>
              </a:ln>
            </p:spPr>
            <p:txBody>
              <a:bodyPr wrap="none" anchor="ctr"/>
              <a:lstStyle/>
              <a:p>
                <a:endParaRPr lang="en-US"/>
              </a:p>
            </p:txBody>
          </p:sp>
          <p:sp>
            <p:nvSpPr>
              <p:cNvPr id="54316" name="Text Box 18"/>
              <p:cNvSpPr txBox="1">
                <a:spLocks noChangeArrowheads="1"/>
              </p:cNvSpPr>
              <p:nvPr/>
            </p:nvSpPr>
            <p:spPr bwMode="auto">
              <a:xfrm>
                <a:off x="2493" y="1047"/>
                <a:ext cx="701" cy="230"/>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900" b="1">
                    <a:solidFill>
                      <a:srgbClr val="000000"/>
                    </a:solidFill>
                    <a:latin typeface="Comic Sans MS" pitchFamily="66" charset="0"/>
                  </a:rPr>
                  <a:t>PENYEBAB TAK </a:t>
                </a:r>
              </a:p>
              <a:p>
                <a:pPr algn="ctr">
                  <a:buClr>
                    <a:srgbClr val="FFFFFF"/>
                  </a:buClr>
                  <a:buSzPct val="100000"/>
                  <a:buFont typeface="Arial" pitchFamily="34" charset="0"/>
                  <a:buNone/>
                </a:pPr>
                <a:r>
                  <a:rPr lang="en-US" sz="900" b="1">
                    <a:solidFill>
                      <a:srgbClr val="000000"/>
                    </a:solidFill>
                    <a:latin typeface="Comic Sans MS" pitchFamily="66" charset="0"/>
                  </a:rPr>
                  <a:t>LANGSUNG</a:t>
                </a:r>
              </a:p>
            </p:txBody>
          </p:sp>
        </p:grpSp>
        <p:grpSp>
          <p:nvGrpSpPr>
            <p:cNvPr id="7" name="Group 19"/>
            <p:cNvGrpSpPr>
              <a:grpSpLocks/>
            </p:cNvGrpSpPr>
            <p:nvPr/>
          </p:nvGrpSpPr>
          <p:grpSpPr bwMode="auto">
            <a:xfrm>
              <a:off x="3363" y="1047"/>
              <a:ext cx="576" cy="912"/>
              <a:chOff x="3363" y="1047"/>
              <a:chExt cx="576" cy="912"/>
            </a:xfrm>
          </p:grpSpPr>
          <p:sp>
            <p:nvSpPr>
              <p:cNvPr id="54311" name="Rectangle 20"/>
              <p:cNvSpPr>
                <a:spLocks noChangeArrowheads="1"/>
              </p:cNvSpPr>
              <p:nvPr/>
            </p:nvSpPr>
            <p:spPr bwMode="auto">
              <a:xfrm>
                <a:off x="3363" y="1047"/>
                <a:ext cx="576" cy="912"/>
              </a:xfrm>
              <a:prstGeom prst="rect">
                <a:avLst/>
              </a:prstGeom>
              <a:solidFill>
                <a:schemeClr val="accent1"/>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4312" name="Line 21"/>
              <p:cNvSpPr>
                <a:spLocks noChangeShapeType="1"/>
              </p:cNvSpPr>
              <p:nvPr/>
            </p:nvSpPr>
            <p:spPr bwMode="auto">
              <a:xfrm>
                <a:off x="3363" y="1287"/>
                <a:ext cx="576" cy="0"/>
              </a:xfrm>
              <a:prstGeom prst="line">
                <a:avLst/>
              </a:prstGeom>
              <a:noFill/>
              <a:ln w="19050">
                <a:solidFill>
                  <a:schemeClr val="tx1"/>
                </a:solidFill>
                <a:round/>
                <a:headEnd/>
                <a:tailEnd/>
              </a:ln>
            </p:spPr>
            <p:txBody>
              <a:bodyPr wrap="none" anchor="ctr"/>
              <a:lstStyle/>
              <a:p>
                <a:endParaRPr lang="en-US"/>
              </a:p>
            </p:txBody>
          </p:sp>
          <p:sp>
            <p:nvSpPr>
              <p:cNvPr id="54313" name="Text Box 22"/>
              <p:cNvSpPr txBox="1">
                <a:spLocks noChangeArrowheads="1"/>
              </p:cNvSpPr>
              <p:nvPr/>
            </p:nvSpPr>
            <p:spPr bwMode="auto">
              <a:xfrm>
                <a:off x="3411" y="1095"/>
                <a:ext cx="459" cy="144"/>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900" b="1">
                    <a:solidFill>
                      <a:srgbClr val="000000"/>
                    </a:solidFill>
                    <a:latin typeface="Comic Sans MS" pitchFamily="66" charset="0"/>
                  </a:rPr>
                  <a:t>INSIDEN</a:t>
                </a:r>
              </a:p>
            </p:txBody>
          </p:sp>
        </p:grpSp>
      </p:grpSp>
      <p:grpSp>
        <p:nvGrpSpPr>
          <p:cNvPr id="8" name="Group 23"/>
          <p:cNvGrpSpPr>
            <a:grpSpLocks/>
          </p:cNvGrpSpPr>
          <p:nvPr/>
        </p:nvGrpSpPr>
        <p:grpSpPr bwMode="auto">
          <a:xfrm>
            <a:off x="1525128" y="951928"/>
            <a:ext cx="228600" cy="1295400"/>
            <a:chOff x="1539" y="1095"/>
            <a:chExt cx="144" cy="816"/>
          </a:xfrm>
        </p:grpSpPr>
        <p:sp>
          <p:nvSpPr>
            <p:cNvPr id="54303" name="AutoShape 24"/>
            <p:cNvSpPr>
              <a:spLocks noChangeArrowheads="1"/>
            </p:cNvSpPr>
            <p:nvPr/>
          </p:nvSpPr>
          <p:spPr bwMode="auto">
            <a:xfrm>
              <a:off x="1539" y="1095"/>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4304" name="AutoShape 25"/>
            <p:cNvSpPr>
              <a:spLocks noChangeArrowheads="1"/>
            </p:cNvSpPr>
            <p:nvPr/>
          </p:nvSpPr>
          <p:spPr bwMode="auto">
            <a:xfrm>
              <a:off x="1539" y="1431"/>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4305" name="AutoShape 26"/>
            <p:cNvSpPr>
              <a:spLocks noChangeArrowheads="1"/>
            </p:cNvSpPr>
            <p:nvPr/>
          </p:nvSpPr>
          <p:spPr bwMode="auto">
            <a:xfrm>
              <a:off x="1539" y="1767"/>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grpSp>
      <p:grpSp>
        <p:nvGrpSpPr>
          <p:cNvPr id="9" name="Group 27"/>
          <p:cNvGrpSpPr>
            <a:grpSpLocks/>
          </p:cNvGrpSpPr>
          <p:nvPr/>
        </p:nvGrpSpPr>
        <p:grpSpPr bwMode="auto">
          <a:xfrm>
            <a:off x="3411936" y="979224"/>
            <a:ext cx="228600" cy="1295400"/>
            <a:chOff x="2355" y="1095"/>
            <a:chExt cx="144" cy="816"/>
          </a:xfrm>
        </p:grpSpPr>
        <p:sp>
          <p:nvSpPr>
            <p:cNvPr id="54300" name="AutoShape 28"/>
            <p:cNvSpPr>
              <a:spLocks noChangeArrowheads="1"/>
            </p:cNvSpPr>
            <p:nvPr/>
          </p:nvSpPr>
          <p:spPr bwMode="auto">
            <a:xfrm>
              <a:off x="2355" y="1095"/>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4301" name="AutoShape 29"/>
            <p:cNvSpPr>
              <a:spLocks noChangeArrowheads="1"/>
            </p:cNvSpPr>
            <p:nvPr/>
          </p:nvSpPr>
          <p:spPr bwMode="auto">
            <a:xfrm>
              <a:off x="2355" y="1431"/>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4302" name="AutoShape 30"/>
            <p:cNvSpPr>
              <a:spLocks noChangeArrowheads="1"/>
            </p:cNvSpPr>
            <p:nvPr/>
          </p:nvSpPr>
          <p:spPr bwMode="auto">
            <a:xfrm>
              <a:off x="2355" y="1767"/>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grpSp>
      <p:grpSp>
        <p:nvGrpSpPr>
          <p:cNvPr id="10" name="Group 31"/>
          <p:cNvGrpSpPr>
            <a:grpSpLocks/>
          </p:cNvGrpSpPr>
          <p:nvPr/>
        </p:nvGrpSpPr>
        <p:grpSpPr bwMode="auto">
          <a:xfrm>
            <a:off x="5263488" y="938280"/>
            <a:ext cx="228600" cy="1295400"/>
            <a:chOff x="3171" y="1095"/>
            <a:chExt cx="144" cy="816"/>
          </a:xfrm>
        </p:grpSpPr>
        <p:sp>
          <p:nvSpPr>
            <p:cNvPr id="54297" name="AutoShape 32"/>
            <p:cNvSpPr>
              <a:spLocks noChangeArrowheads="1"/>
            </p:cNvSpPr>
            <p:nvPr/>
          </p:nvSpPr>
          <p:spPr bwMode="auto">
            <a:xfrm>
              <a:off x="3171" y="1095"/>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4298" name="AutoShape 33"/>
            <p:cNvSpPr>
              <a:spLocks noChangeArrowheads="1"/>
            </p:cNvSpPr>
            <p:nvPr/>
          </p:nvSpPr>
          <p:spPr bwMode="auto">
            <a:xfrm>
              <a:off x="3171" y="1431"/>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4299" name="AutoShape 34"/>
            <p:cNvSpPr>
              <a:spLocks noChangeArrowheads="1"/>
            </p:cNvSpPr>
            <p:nvPr/>
          </p:nvSpPr>
          <p:spPr bwMode="auto">
            <a:xfrm>
              <a:off x="3171" y="1767"/>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grpSp>
      <p:grpSp>
        <p:nvGrpSpPr>
          <p:cNvPr id="11" name="Group 35"/>
          <p:cNvGrpSpPr>
            <a:grpSpLocks/>
          </p:cNvGrpSpPr>
          <p:nvPr/>
        </p:nvGrpSpPr>
        <p:grpSpPr bwMode="auto">
          <a:xfrm>
            <a:off x="7090016" y="965576"/>
            <a:ext cx="228600" cy="1295400"/>
            <a:chOff x="3987" y="1095"/>
            <a:chExt cx="144" cy="816"/>
          </a:xfrm>
        </p:grpSpPr>
        <p:sp>
          <p:nvSpPr>
            <p:cNvPr id="54294" name="AutoShape 36"/>
            <p:cNvSpPr>
              <a:spLocks noChangeArrowheads="1"/>
            </p:cNvSpPr>
            <p:nvPr/>
          </p:nvSpPr>
          <p:spPr bwMode="auto">
            <a:xfrm>
              <a:off x="3987" y="1095"/>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4295" name="AutoShape 37"/>
            <p:cNvSpPr>
              <a:spLocks noChangeArrowheads="1"/>
            </p:cNvSpPr>
            <p:nvPr/>
          </p:nvSpPr>
          <p:spPr bwMode="auto">
            <a:xfrm>
              <a:off x="3987" y="1431"/>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4296" name="AutoShape 38"/>
            <p:cNvSpPr>
              <a:spLocks noChangeArrowheads="1"/>
            </p:cNvSpPr>
            <p:nvPr/>
          </p:nvSpPr>
          <p:spPr bwMode="auto">
            <a:xfrm>
              <a:off x="3987" y="1767"/>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grpSp>
      <p:grpSp>
        <p:nvGrpSpPr>
          <p:cNvPr id="12" name="Group 39"/>
          <p:cNvGrpSpPr>
            <a:grpSpLocks/>
          </p:cNvGrpSpPr>
          <p:nvPr/>
        </p:nvGrpSpPr>
        <p:grpSpPr bwMode="auto">
          <a:xfrm>
            <a:off x="4491038" y="3729038"/>
            <a:ext cx="690562" cy="1908175"/>
            <a:chOff x="2354" y="2528"/>
            <a:chExt cx="435" cy="1202"/>
          </a:xfrm>
        </p:grpSpPr>
        <p:sp>
          <p:nvSpPr>
            <p:cNvPr id="54286" name="Rectangle 40"/>
            <p:cNvSpPr>
              <a:spLocks noChangeArrowheads="1"/>
            </p:cNvSpPr>
            <p:nvPr/>
          </p:nvSpPr>
          <p:spPr bwMode="auto">
            <a:xfrm>
              <a:off x="2357" y="2818"/>
              <a:ext cx="144" cy="912"/>
            </a:xfrm>
            <a:prstGeom prst="rect">
              <a:avLst/>
            </a:prstGeom>
            <a:noFill/>
            <a:ln w="19050">
              <a:solidFill>
                <a:srgbClr val="FFFF00"/>
              </a:solidFill>
              <a:miter lim="800000"/>
              <a:headEnd/>
              <a:tailEnd/>
            </a:ln>
          </p:spPr>
          <p:txBody>
            <a:bodyPr wrap="none" anchor="ctr"/>
            <a:lstStyle/>
            <a:p>
              <a:pPr>
                <a:buClr>
                  <a:srgbClr val="FFFFFF"/>
                </a:buClr>
                <a:buSzPct val="100000"/>
                <a:buFont typeface="Arial" pitchFamily="34" charset="0"/>
                <a:buNone/>
              </a:pPr>
              <a:endParaRPr lang="en-US"/>
            </a:p>
          </p:txBody>
        </p:sp>
        <p:sp>
          <p:nvSpPr>
            <p:cNvPr id="54287" name="Line 41"/>
            <p:cNvSpPr>
              <a:spLocks noChangeShapeType="1"/>
            </p:cNvSpPr>
            <p:nvPr/>
          </p:nvSpPr>
          <p:spPr bwMode="auto">
            <a:xfrm flipV="1">
              <a:off x="2501" y="2530"/>
              <a:ext cx="288" cy="288"/>
            </a:xfrm>
            <a:prstGeom prst="line">
              <a:avLst/>
            </a:prstGeom>
            <a:noFill/>
            <a:ln w="19050">
              <a:solidFill>
                <a:srgbClr val="FFFF00"/>
              </a:solidFill>
              <a:round/>
              <a:headEnd/>
              <a:tailEnd/>
            </a:ln>
          </p:spPr>
          <p:txBody>
            <a:bodyPr wrap="none" anchor="ctr"/>
            <a:lstStyle/>
            <a:p>
              <a:endParaRPr lang="en-US"/>
            </a:p>
          </p:txBody>
        </p:sp>
        <p:sp>
          <p:nvSpPr>
            <p:cNvPr id="54288" name="Line 42"/>
            <p:cNvSpPr>
              <a:spLocks noChangeShapeType="1"/>
            </p:cNvSpPr>
            <p:nvPr/>
          </p:nvSpPr>
          <p:spPr bwMode="auto">
            <a:xfrm flipV="1">
              <a:off x="2357" y="2528"/>
              <a:ext cx="309" cy="290"/>
            </a:xfrm>
            <a:prstGeom prst="line">
              <a:avLst/>
            </a:prstGeom>
            <a:noFill/>
            <a:ln w="19050">
              <a:solidFill>
                <a:srgbClr val="FFFF00"/>
              </a:solidFill>
              <a:round/>
              <a:headEnd/>
              <a:tailEnd/>
            </a:ln>
          </p:spPr>
          <p:txBody>
            <a:bodyPr wrap="none" anchor="ctr"/>
            <a:lstStyle/>
            <a:p>
              <a:endParaRPr lang="en-US"/>
            </a:p>
          </p:txBody>
        </p:sp>
        <p:sp>
          <p:nvSpPr>
            <p:cNvPr id="54289" name="Line 43"/>
            <p:cNvSpPr>
              <a:spLocks noChangeShapeType="1"/>
            </p:cNvSpPr>
            <p:nvPr/>
          </p:nvSpPr>
          <p:spPr bwMode="auto">
            <a:xfrm>
              <a:off x="2665" y="2528"/>
              <a:ext cx="124" cy="2"/>
            </a:xfrm>
            <a:prstGeom prst="line">
              <a:avLst/>
            </a:prstGeom>
            <a:noFill/>
            <a:ln w="19050">
              <a:solidFill>
                <a:srgbClr val="FFFF00"/>
              </a:solidFill>
              <a:round/>
              <a:headEnd/>
              <a:tailEnd/>
            </a:ln>
          </p:spPr>
          <p:txBody>
            <a:bodyPr wrap="none" anchor="ctr"/>
            <a:lstStyle/>
            <a:p>
              <a:endParaRPr lang="en-US"/>
            </a:p>
          </p:txBody>
        </p:sp>
        <p:sp>
          <p:nvSpPr>
            <p:cNvPr id="54290" name="Line 44"/>
            <p:cNvSpPr>
              <a:spLocks noChangeShapeType="1"/>
            </p:cNvSpPr>
            <p:nvPr/>
          </p:nvSpPr>
          <p:spPr bwMode="auto">
            <a:xfrm flipH="1">
              <a:off x="2785" y="2528"/>
              <a:ext cx="0" cy="884"/>
            </a:xfrm>
            <a:prstGeom prst="line">
              <a:avLst/>
            </a:prstGeom>
            <a:noFill/>
            <a:ln w="19050">
              <a:solidFill>
                <a:srgbClr val="FFFF00"/>
              </a:solidFill>
              <a:round/>
              <a:headEnd/>
              <a:tailEnd/>
            </a:ln>
          </p:spPr>
          <p:txBody>
            <a:bodyPr wrap="none" anchor="ctr"/>
            <a:lstStyle/>
            <a:p>
              <a:endParaRPr lang="en-US"/>
            </a:p>
          </p:txBody>
        </p:sp>
        <p:sp>
          <p:nvSpPr>
            <p:cNvPr id="54291" name="Line 45"/>
            <p:cNvSpPr>
              <a:spLocks noChangeShapeType="1"/>
            </p:cNvSpPr>
            <p:nvPr/>
          </p:nvSpPr>
          <p:spPr bwMode="auto">
            <a:xfrm flipV="1">
              <a:off x="2501" y="3406"/>
              <a:ext cx="284" cy="324"/>
            </a:xfrm>
            <a:prstGeom prst="line">
              <a:avLst/>
            </a:prstGeom>
            <a:noFill/>
            <a:ln w="19050">
              <a:solidFill>
                <a:srgbClr val="FFFF00"/>
              </a:solidFill>
              <a:round/>
              <a:headEnd/>
              <a:tailEnd/>
            </a:ln>
          </p:spPr>
          <p:txBody>
            <a:bodyPr wrap="none" anchor="ctr"/>
            <a:lstStyle/>
            <a:p>
              <a:endParaRPr lang="en-US"/>
            </a:p>
          </p:txBody>
        </p:sp>
        <p:sp>
          <p:nvSpPr>
            <p:cNvPr id="54292" name="Line 46"/>
            <p:cNvSpPr>
              <a:spLocks noChangeShapeType="1"/>
            </p:cNvSpPr>
            <p:nvPr/>
          </p:nvSpPr>
          <p:spPr bwMode="auto">
            <a:xfrm flipV="1">
              <a:off x="2498" y="2785"/>
              <a:ext cx="288" cy="288"/>
            </a:xfrm>
            <a:prstGeom prst="line">
              <a:avLst/>
            </a:prstGeom>
            <a:noFill/>
            <a:ln w="19050">
              <a:solidFill>
                <a:srgbClr val="FFFF00"/>
              </a:solidFill>
              <a:round/>
              <a:headEnd/>
              <a:tailEnd/>
            </a:ln>
          </p:spPr>
          <p:txBody>
            <a:bodyPr wrap="none" anchor="ctr"/>
            <a:lstStyle/>
            <a:p>
              <a:endParaRPr lang="en-US"/>
            </a:p>
          </p:txBody>
        </p:sp>
        <p:sp>
          <p:nvSpPr>
            <p:cNvPr id="54293" name="Text Box 47"/>
            <p:cNvSpPr txBox="1">
              <a:spLocks noChangeArrowheads="1"/>
            </p:cNvSpPr>
            <p:nvPr/>
          </p:nvSpPr>
          <p:spPr bwMode="auto">
            <a:xfrm rot="-5400000">
              <a:off x="2106" y="3194"/>
              <a:ext cx="639" cy="144"/>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900" b="1" dirty="0">
                  <a:latin typeface="Comic Sans MS" pitchFamily="66" charset="0"/>
                </a:rPr>
                <a:t>SEBAB DASAR</a:t>
              </a:r>
            </a:p>
          </p:txBody>
        </p:sp>
      </p:grpSp>
      <p:sp>
        <p:nvSpPr>
          <p:cNvPr id="54280" name="AutoShape 48"/>
          <p:cNvSpPr>
            <a:spLocks noChangeArrowheads="1"/>
          </p:cNvSpPr>
          <p:nvPr/>
        </p:nvSpPr>
        <p:spPr bwMode="auto">
          <a:xfrm>
            <a:off x="2033516" y="2666999"/>
            <a:ext cx="1166884" cy="690349"/>
          </a:xfrm>
          <a:prstGeom prst="upArrow">
            <a:avLst>
              <a:gd name="adj1" fmla="val 50000"/>
              <a:gd name="adj2" fmla="val 25000"/>
            </a:avLst>
          </a:prstGeom>
          <a:solidFill>
            <a:srgbClr val="FF0000"/>
          </a:solidFill>
          <a:ln w="9525">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0225" name="Text Box 49"/>
          <p:cNvSpPr txBox="1">
            <a:spLocks noChangeArrowheads="1"/>
          </p:cNvSpPr>
          <p:nvPr/>
        </p:nvSpPr>
        <p:spPr bwMode="auto">
          <a:xfrm>
            <a:off x="5694363" y="3794125"/>
            <a:ext cx="3449637" cy="2062163"/>
          </a:xfrm>
          <a:prstGeom prst="rect">
            <a:avLst/>
          </a:prstGeom>
          <a:noFill/>
          <a:ln w="9525" algn="ctr">
            <a:noFill/>
            <a:miter lim="800000"/>
            <a:headEnd/>
            <a:tailEnd/>
          </a:ln>
        </p:spPr>
        <p:txBody>
          <a:bodyPr>
            <a:spAutoFit/>
          </a:bodyPr>
          <a:lstStyle/>
          <a:p>
            <a:pPr marL="263525" indent="-263525">
              <a:buClr>
                <a:srgbClr val="CC3300"/>
              </a:buClr>
              <a:buSzPct val="100000"/>
              <a:buFont typeface="Monotype Sorts"/>
              <a:buChar char="l"/>
            </a:pPr>
            <a:r>
              <a:rPr lang="en-US" sz="1600" b="1" dirty="0">
                <a:latin typeface="Arial Narrow" pitchFamily="34" charset="0"/>
              </a:rPr>
              <a:t>PENGAWASAN / KEPEMIMPINAN</a:t>
            </a:r>
          </a:p>
          <a:p>
            <a:pPr marL="263525" indent="-263525">
              <a:buClr>
                <a:srgbClr val="CC3300"/>
              </a:buClr>
              <a:buSzPct val="100000"/>
              <a:buFont typeface="Monotype Sorts"/>
              <a:buChar char="l"/>
            </a:pPr>
            <a:r>
              <a:rPr lang="en-US" sz="1600" b="1" dirty="0">
                <a:latin typeface="Arial Narrow" pitchFamily="34" charset="0"/>
              </a:rPr>
              <a:t>ENGINEERING</a:t>
            </a:r>
          </a:p>
          <a:p>
            <a:pPr marL="263525" indent="-263525">
              <a:buClr>
                <a:srgbClr val="CC3300"/>
              </a:buClr>
              <a:buSzPct val="100000"/>
              <a:buFont typeface="Monotype Sorts"/>
              <a:buChar char="l"/>
            </a:pPr>
            <a:r>
              <a:rPr lang="en-US" sz="1600" b="1" dirty="0">
                <a:latin typeface="Arial Narrow" pitchFamily="34" charset="0"/>
              </a:rPr>
              <a:t>PENGADAAN (PURCHASING)</a:t>
            </a:r>
          </a:p>
          <a:p>
            <a:pPr marL="263525" indent="-263525">
              <a:buClr>
                <a:srgbClr val="CC3300"/>
              </a:buClr>
              <a:buSzPct val="100000"/>
              <a:buFont typeface="Monotype Sorts"/>
              <a:buChar char="l"/>
            </a:pPr>
            <a:r>
              <a:rPr lang="en-US" sz="1600" b="1" dirty="0">
                <a:latin typeface="Arial Narrow" pitchFamily="34" charset="0"/>
              </a:rPr>
              <a:t>KURANG PERALATAN</a:t>
            </a:r>
          </a:p>
          <a:p>
            <a:pPr marL="263525" indent="-263525">
              <a:buClr>
                <a:srgbClr val="CC3300"/>
              </a:buClr>
              <a:buSzPct val="100000"/>
              <a:buFont typeface="Monotype Sorts"/>
              <a:buChar char="l"/>
            </a:pPr>
            <a:r>
              <a:rPr lang="en-US" sz="1600" b="1" dirty="0">
                <a:latin typeface="Arial Narrow" pitchFamily="34" charset="0"/>
              </a:rPr>
              <a:t>MAINTENANCE</a:t>
            </a:r>
          </a:p>
          <a:p>
            <a:pPr marL="263525" indent="-263525">
              <a:buClr>
                <a:srgbClr val="CC3300"/>
              </a:buClr>
              <a:buSzPct val="100000"/>
              <a:buFont typeface="Monotype Sorts"/>
              <a:buChar char="l"/>
            </a:pPr>
            <a:r>
              <a:rPr lang="en-US" sz="1600" b="1" dirty="0">
                <a:latin typeface="Arial Narrow" pitchFamily="34" charset="0"/>
              </a:rPr>
              <a:t>STANDAR KERJA</a:t>
            </a:r>
          </a:p>
          <a:p>
            <a:pPr marL="263525" indent="-263525">
              <a:buClr>
                <a:srgbClr val="CC3300"/>
              </a:buClr>
              <a:buSzPct val="100000"/>
              <a:buFont typeface="Monotype Sorts"/>
              <a:buChar char="l"/>
            </a:pPr>
            <a:r>
              <a:rPr lang="en-US" sz="1600" b="1" dirty="0">
                <a:latin typeface="Arial Narrow" pitchFamily="34" charset="0"/>
              </a:rPr>
              <a:t>SALAH PAKAI/SALAH MENGGUNAKAN</a:t>
            </a:r>
          </a:p>
        </p:txBody>
      </p:sp>
      <p:sp>
        <p:nvSpPr>
          <p:cNvPr id="50226" name="Text Box 50"/>
          <p:cNvSpPr txBox="1">
            <a:spLocks noChangeArrowheads="1"/>
          </p:cNvSpPr>
          <p:nvPr/>
        </p:nvSpPr>
        <p:spPr bwMode="auto">
          <a:xfrm>
            <a:off x="838200" y="3810000"/>
            <a:ext cx="3213100" cy="2308225"/>
          </a:xfrm>
          <a:prstGeom prst="rect">
            <a:avLst/>
          </a:prstGeom>
          <a:noFill/>
          <a:ln w="9525" algn="ctr">
            <a:noFill/>
            <a:miter lim="800000"/>
            <a:headEnd/>
            <a:tailEnd/>
          </a:ln>
        </p:spPr>
        <p:txBody>
          <a:bodyPr>
            <a:spAutoFit/>
          </a:bodyPr>
          <a:lstStyle/>
          <a:p>
            <a:pPr marL="173038" indent="-173038">
              <a:buClr>
                <a:srgbClr val="CC3300"/>
              </a:buClr>
              <a:buSzPct val="100000"/>
              <a:buFont typeface="Monotype Sorts"/>
              <a:buChar char="l"/>
              <a:tabLst>
                <a:tab pos="177800" algn="l"/>
              </a:tabLst>
            </a:pPr>
            <a:r>
              <a:rPr lang="en-US" sz="1600" b="1" dirty="0">
                <a:latin typeface="Arial Narrow" pitchFamily="34" charset="0"/>
              </a:rPr>
              <a:t>KEMAMPUAN FISIK ATAU PHISIOLOGI TIDAK LAYAK</a:t>
            </a:r>
          </a:p>
          <a:p>
            <a:pPr marL="173038" indent="-173038">
              <a:buClr>
                <a:srgbClr val="CC3300"/>
              </a:buClr>
              <a:buSzPct val="100000"/>
              <a:buFont typeface="Monotype Sorts"/>
              <a:buChar char="l"/>
              <a:tabLst>
                <a:tab pos="177800" algn="l"/>
              </a:tabLst>
            </a:pPr>
            <a:r>
              <a:rPr lang="en-US" sz="1600" b="1" dirty="0">
                <a:latin typeface="Arial Narrow" pitchFamily="34" charset="0"/>
              </a:rPr>
              <a:t>KEMAMPUAN MENTAL TIDAK LAYAK</a:t>
            </a:r>
          </a:p>
          <a:p>
            <a:pPr marL="173038" indent="-173038">
              <a:buClr>
                <a:srgbClr val="CC3300"/>
              </a:buClr>
              <a:buSzPct val="100000"/>
              <a:buFont typeface="Monotype Sorts"/>
              <a:buChar char="l"/>
              <a:tabLst>
                <a:tab pos="177800" algn="l"/>
              </a:tabLst>
            </a:pPr>
            <a:r>
              <a:rPr lang="en-US" sz="1600" b="1" dirty="0">
                <a:latin typeface="Arial Narrow" pitchFamily="34" charset="0"/>
              </a:rPr>
              <a:t>STRESS FISIK ATAU PHISIOLOGI</a:t>
            </a:r>
          </a:p>
          <a:p>
            <a:pPr marL="173038" indent="-173038">
              <a:buClr>
                <a:srgbClr val="CC3300"/>
              </a:buClr>
              <a:buSzPct val="100000"/>
              <a:buFont typeface="Monotype Sorts"/>
              <a:buChar char="l"/>
              <a:tabLst>
                <a:tab pos="177800" algn="l"/>
              </a:tabLst>
            </a:pPr>
            <a:r>
              <a:rPr lang="en-US" sz="1600" b="1" dirty="0">
                <a:latin typeface="Arial Narrow" pitchFamily="34" charset="0"/>
              </a:rPr>
              <a:t>STRESS MENTAL</a:t>
            </a:r>
          </a:p>
          <a:p>
            <a:pPr marL="173038" indent="-173038">
              <a:buClr>
                <a:srgbClr val="CC3300"/>
              </a:buClr>
              <a:buSzPct val="100000"/>
              <a:buFont typeface="Monotype Sorts"/>
              <a:buChar char="l"/>
              <a:tabLst>
                <a:tab pos="177800" algn="l"/>
              </a:tabLst>
            </a:pPr>
            <a:r>
              <a:rPr lang="en-US" sz="1600" b="1" dirty="0">
                <a:latin typeface="Arial Narrow" pitchFamily="34" charset="0"/>
              </a:rPr>
              <a:t>KURANG PENGETAHUAN</a:t>
            </a:r>
          </a:p>
          <a:p>
            <a:pPr marL="173038" indent="-173038">
              <a:buClr>
                <a:srgbClr val="CC3300"/>
              </a:buClr>
              <a:buSzPct val="100000"/>
              <a:buFont typeface="Monotype Sorts"/>
              <a:buChar char="l"/>
              <a:tabLst>
                <a:tab pos="177800" algn="l"/>
              </a:tabLst>
            </a:pPr>
            <a:r>
              <a:rPr lang="en-US" sz="1600" b="1" dirty="0">
                <a:latin typeface="Arial Narrow" pitchFamily="34" charset="0"/>
              </a:rPr>
              <a:t>KURANG KEAHLIAN</a:t>
            </a:r>
          </a:p>
          <a:p>
            <a:pPr marL="173038" indent="-173038">
              <a:buClr>
                <a:srgbClr val="CC3300"/>
              </a:buClr>
              <a:buSzPct val="100000"/>
              <a:buFont typeface="Monotype Sorts"/>
              <a:buChar char="l"/>
              <a:tabLst>
                <a:tab pos="177800" algn="l"/>
              </a:tabLst>
            </a:pPr>
            <a:r>
              <a:rPr lang="en-US" sz="1600" b="1" dirty="0">
                <a:latin typeface="Arial Narrow" pitchFamily="34" charset="0"/>
              </a:rPr>
              <a:t>MOTIVASI TIDAK LAYAK</a:t>
            </a:r>
          </a:p>
        </p:txBody>
      </p:sp>
      <p:sp>
        <p:nvSpPr>
          <p:cNvPr id="54283" name="Rectangle 51"/>
          <p:cNvSpPr>
            <a:spLocks noChangeArrowheads="1"/>
          </p:cNvSpPr>
          <p:nvPr/>
        </p:nvSpPr>
        <p:spPr bwMode="auto">
          <a:xfrm>
            <a:off x="0" y="0"/>
            <a:ext cx="9144000" cy="6858000"/>
          </a:xfrm>
          <a:prstGeom prst="rect">
            <a:avLst/>
          </a:prstGeom>
          <a:noFill/>
          <a:ln w="28575">
            <a:solidFill>
              <a:srgbClr val="FF0000"/>
            </a:solidFill>
            <a:miter lim="800000"/>
            <a:headEnd/>
            <a:tailEnd/>
          </a:ln>
        </p:spPr>
        <p:txBody>
          <a:bodyPr wrap="none" anchor="ctr"/>
          <a:lstStyle/>
          <a:p>
            <a:pPr>
              <a:buClr>
                <a:srgbClr val="FFFFFF"/>
              </a:buClr>
              <a:buSzPct val="100000"/>
              <a:buFont typeface="Arial" pitchFamily="34" charset="0"/>
              <a:buNone/>
            </a:pPr>
            <a:endParaRPr lang="en-US"/>
          </a:p>
        </p:txBody>
      </p:sp>
      <p:sp>
        <p:nvSpPr>
          <p:cNvPr id="54284" name="Rectangle 52"/>
          <p:cNvSpPr>
            <a:spLocks noChangeArrowheads="1"/>
          </p:cNvSpPr>
          <p:nvPr/>
        </p:nvSpPr>
        <p:spPr bwMode="auto">
          <a:xfrm>
            <a:off x="838200" y="3413125"/>
            <a:ext cx="2036763" cy="396875"/>
          </a:xfrm>
          <a:prstGeom prst="rect">
            <a:avLst/>
          </a:prstGeom>
          <a:noFill/>
          <a:ln w="12700" algn="ctr">
            <a:noFill/>
            <a:miter lim="800000"/>
            <a:headEnd type="none" w="sm" len="sm"/>
            <a:tailEnd type="none" w="sm" len="sm"/>
          </a:ln>
        </p:spPr>
        <p:txBody>
          <a:bodyPr wrap="none">
            <a:spAutoFit/>
          </a:bodyPr>
          <a:lstStyle/>
          <a:p>
            <a:pPr eaLnBrk="1" hangingPunct="1">
              <a:buClr>
                <a:srgbClr val="FFFFFF"/>
              </a:buClr>
              <a:buSzPct val="100000"/>
              <a:buFont typeface="Arial" pitchFamily="34" charset="0"/>
              <a:buNone/>
            </a:pPr>
            <a:r>
              <a:rPr lang="en-US" sz="2000">
                <a:latin typeface="Trebuchet MS" pitchFamily="34" charset="0"/>
              </a:rPr>
              <a:t>FAKTOR PRIBADI</a:t>
            </a:r>
          </a:p>
        </p:txBody>
      </p:sp>
      <p:sp>
        <p:nvSpPr>
          <p:cNvPr id="54285" name="Rectangle 53"/>
          <p:cNvSpPr>
            <a:spLocks noChangeArrowheads="1"/>
          </p:cNvSpPr>
          <p:nvPr/>
        </p:nvSpPr>
        <p:spPr bwMode="auto">
          <a:xfrm>
            <a:off x="5715000" y="3413125"/>
            <a:ext cx="1855788" cy="396875"/>
          </a:xfrm>
          <a:prstGeom prst="rect">
            <a:avLst/>
          </a:prstGeom>
          <a:noFill/>
          <a:ln w="12700" algn="ctr">
            <a:noFill/>
            <a:miter lim="800000"/>
            <a:headEnd type="none" w="sm" len="sm"/>
            <a:tailEnd type="none" w="sm" len="sm"/>
          </a:ln>
        </p:spPr>
        <p:txBody>
          <a:bodyPr wrap="none">
            <a:spAutoFit/>
          </a:bodyPr>
          <a:lstStyle/>
          <a:p>
            <a:pPr eaLnBrk="1" hangingPunct="1">
              <a:buClr>
                <a:srgbClr val="FFFFFF"/>
              </a:buClr>
              <a:buSzPct val="100000"/>
              <a:buFont typeface="Arial" pitchFamily="34" charset="0"/>
              <a:buNone/>
            </a:pPr>
            <a:r>
              <a:rPr lang="en-US" sz="2000">
                <a:latin typeface="Trebuchet MS" pitchFamily="34" charset="0"/>
              </a:rPr>
              <a:t>FAKTOR KERJA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Left)">
                                      <p:cBhvr>
                                        <p:cTn id="11" dur="500"/>
                                        <p:tgtEl>
                                          <p:spTgt spid="8"/>
                                        </p:tgtEl>
                                      </p:cBhvr>
                                    </p:animEffect>
                                  </p:childTnLst>
                                </p:cTn>
                              </p:par>
                            </p:childTnLst>
                          </p:cTn>
                        </p:par>
                        <p:par>
                          <p:cTn id="12" fill="hold" nodeType="afterGroup">
                            <p:stCondLst>
                              <p:cond delay="1000"/>
                            </p:stCondLst>
                            <p:childTnLst>
                              <p:par>
                                <p:cTn id="13" presetID="1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Left)">
                                      <p:cBhvr>
                                        <p:cTn id="15" dur="500"/>
                                        <p:tgtEl>
                                          <p:spTgt spid="9"/>
                                        </p:tgtEl>
                                      </p:cBhvr>
                                    </p:animEffect>
                                  </p:childTnLst>
                                </p:cTn>
                              </p:par>
                            </p:childTnLst>
                          </p:cTn>
                        </p:par>
                        <p:par>
                          <p:cTn id="16" fill="hold" nodeType="afterGroup">
                            <p:stCondLst>
                              <p:cond delay="1500"/>
                            </p:stCondLst>
                            <p:childTnLst>
                              <p:par>
                                <p:cTn id="17" presetID="1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Left)">
                                      <p:cBhvr>
                                        <p:cTn id="19" dur="500"/>
                                        <p:tgtEl>
                                          <p:spTgt spid="10"/>
                                        </p:tgtEl>
                                      </p:cBhvr>
                                    </p:animEffect>
                                  </p:childTnLst>
                                </p:cTn>
                              </p:par>
                            </p:childTnLst>
                          </p:cTn>
                        </p:par>
                        <p:par>
                          <p:cTn id="20" fill="hold" nodeType="afterGroup">
                            <p:stCondLst>
                              <p:cond delay="2000"/>
                            </p:stCondLst>
                            <p:childTnLst>
                              <p:par>
                                <p:cTn id="21" presetID="1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lide(fromLeft)">
                                      <p:cBhvr>
                                        <p:cTn id="23" dur="500"/>
                                        <p:tgtEl>
                                          <p:spTgt spid="11"/>
                                        </p:tgtEl>
                                      </p:cBhvr>
                                    </p:animEffect>
                                  </p:childTnLst>
                                </p:cTn>
                              </p:par>
                            </p:childTnLst>
                          </p:cTn>
                        </p:par>
                        <p:par>
                          <p:cTn id="24" fill="hold" nodeType="afterGroup">
                            <p:stCondLst>
                              <p:cond delay="2500"/>
                            </p:stCondLst>
                            <p:childTnLst>
                              <p:par>
                                <p:cTn id="25" presetID="4" presetClass="entr" presetSubtype="3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out)">
                                      <p:cBhvr>
                                        <p:cTn id="27" dur="500"/>
                                        <p:tgtEl>
                                          <p:spTgt spid="12"/>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0226">
                                            <p:txEl>
                                              <p:pRg st="0" end="0"/>
                                            </p:txEl>
                                          </p:spTgt>
                                        </p:tgtEl>
                                        <p:attrNameLst>
                                          <p:attrName>style.visibility</p:attrName>
                                        </p:attrNameLst>
                                      </p:cBhvr>
                                      <p:to>
                                        <p:strVal val="visible"/>
                                      </p:to>
                                    </p:set>
                                    <p:animEffect transition="in" filter="wipe(left)">
                                      <p:cBhvr>
                                        <p:cTn id="31" dur="500"/>
                                        <p:tgtEl>
                                          <p:spTgt spid="50226">
                                            <p:txEl>
                                              <p:pRg st="0" end="0"/>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0226">
                                            <p:txEl>
                                              <p:pRg st="1" end="1"/>
                                            </p:txEl>
                                          </p:spTgt>
                                        </p:tgtEl>
                                        <p:attrNameLst>
                                          <p:attrName>style.visibility</p:attrName>
                                        </p:attrNameLst>
                                      </p:cBhvr>
                                      <p:to>
                                        <p:strVal val="visible"/>
                                      </p:to>
                                    </p:set>
                                    <p:animEffect transition="in" filter="wipe(left)">
                                      <p:cBhvr>
                                        <p:cTn id="35" dur="500"/>
                                        <p:tgtEl>
                                          <p:spTgt spid="50226">
                                            <p:txEl>
                                              <p:pRg st="1" end="1"/>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50226">
                                            <p:txEl>
                                              <p:pRg st="2" end="2"/>
                                            </p:txEl>
                                          </p:spTgt>
                                        </p:tgtEl>
                                        <p:attrNameLst>
                                          <p:attrName>style.visibility</p:attrName>
                                        </p:attrNameLst>
                                      </p:cBhvr>
                                      <p:to>
                                        <p:strVal val="visible"/>
                                      </p:to>
                                    </p:set>
                                    <p:animEffect transition="in" filter="wipe(left)">
                                      <p:cBhvr>
                                        <p:cTn id="39" dur="500"/>
                                        <p:tgtEl>
                                          <p:spTgt spid="50226">
                                            <p:txEl>
                                              <p:pRg st="2" end="2"/>
                                            </p:txEl>
                                          </p:spTgt>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50226">
                                            <p:txEl>
                                              <p:pRg st="3" end="3"/>
                                            </p:txEl>
                                          </p:spTgt>
                                        </p:tgtEl>
                                        <p:attrNameLst>
                                          <p:attrName>style.visibility</p:attrName>
                                        </p:attrNameLst>
                                      </p:cBhvr>
                                      <p:to>
                                        <p:strVal val="visible"/>
                                      </p:to>
                                    </p:set>
                                    <p:animEffect transition="in" filter="wipe(left)">
                                      <p:cBhvr>
                                        <p:cTn id="43" dur="500"/>
                                        <p:tgtEl>
                                          <p:spTgt spid="50226">
                                            <p:txEl>
                                              <p:pRg st="3" end="3"/>
                                            </p:txEl>
                                          </p:spTgt>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50226">
                                            <p:txEl>
                                              <p:pRg st="4" end="4"/>
                                            </p:txEl>
                                          </p:spTgt>
                                        </p:tgtEl>
                                        <p:attrNameLst>
                                          <p:attrName>style.visibility</p:attrName>
                                        </p:attrNameLst>
                                      </p:cBhvr>
                                      <p:to>
                                        <p:strVal val="visible"/>
                                      </p:to>
                                    </p:set>
                                    <p:animEffect transition="in" filter="wipe(left)">
                                      <p:cBhvr>
                                        <p:cTn id="47" dur="500"/>
                                        <p:tgtEl>
                                          <p:spTgt spid="50226">
                                            <p:txEl>
                                              <p:pRg st="4" end="4"/>
                                            </p:txEl>
                                          </p:spTgt>
                                        </p:tgtEl>
                                      </p:cBhvr>
                                    </p:animEffect>
                                  </p:childTnLst>
                                </p:cTn>
                              </p:par>
                            </p:childTnLst>
                          </p:cTn>
                        </p:par>
                        <p:par>
                          <p:cTn id="48" fill="hold" nodeType="afterGroup">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50226">
                                            <p:txEl>
                                              <p:pRg st="5" end="5"/>
                                            </p:txEl>
                                          </p:spTgt>
                                        </p:tgtEl>
                                        <p:attrNameLst>
                                          <p:attrName>style.visibility</p:attrName>
                                        </p:attrNameLst>
                                      </p:cBhvr>
                                      <p:to>
                                        <p:strVal val="visible"/>
                                      </p:to>
                                    </p:set>
                                    <p:animEffect transition="in" filter="wipe(left)">
                                      <p:cBhvr>
                                        <p:cTn id="51" dur="500"/>
                                        <p:tgtEl>
                                          <p:spTgt spid="50226">
                                            <p:txEl>
                                              <p:pRg st="5" end="5"/>
                                            </p:txEl>
                                          </p:spTgt>
                                        </p:tgtEl>
                                      </p:cBhvr>
                                    </p:animEffect>
                                  </p:childTnLst>
                                </p:cTn>
                              </p:par>
                            </p:childTnLst>
                          </p:cTn>
                        </p:par>
                        <p:par>
                          <p:cTn id="52" fill="hold" nodeType="afterGroup">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50226">
                                            <p:txEl>
                                              <p:pRg st="6" end="6"/>
                                            </p:txEl>
                                          </p:spTgt>
                                        </p:tgtEl>
                                        <p:attrNameLst>
                                          <p:attrName>style.visibility</p:attrName>
                                        </p:attrNameLst>
                                      </p:cBhvr>
                                      <p:to>
                                        <p:strVal val="visible"/>
                                      </p:to>
                                    </p:set>
                                    <p:animEffect transition="in" filter="wipe(left)">
                                      <p:cBhvr>
                                        <p:cTn id="55" dur="500"/>
                                        <p:tgtEl>
                                          <p:spTgt spid="50226">
                                            <p:txEl>
                                              <p:pRg st="6" end="6"/>
                                            </p:txEl>
                                          </p:spTgt>
                                        </p:tgtEl>
                                      </p:cBhvr>
                                    </p:animEffect>
                                  </p:childTnLst>
                                </p:cTn>
                              </p:par>
                            </p:childTnLst>
                          </p:cTn>
                        </p:par>
                        <p:par>
                          <p:cTn id="56" fill="hold" nodeType="afterGroup">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50225">
                                            <p:txEl>
                                              <p:pRg st="0" end="0"/>
                                            </p:txEl>
                                          </p:spTgt>
                                        </p:tgtEl>
                                        <p:attrNameLst>
                                          <p:attrName>style.visibility</p:attrName>
                                        </p:attrNameLst>
                                      </p:cBhvr>
                                      <p:to>
                                        <p:strVal val="visible"/>
                                      </p:to>
                                    </p:set>
                                    <p:animEffect transition="in" filter="wipe(left)">
                                      <p:cBhvr>
                                        <p:cTn id="59" dur="500"/>
                                        <p:tgtEl>
                                          <p:spTgt spid="50225">
                                            <p:txEl>
                                              <p:pRg st="0" end="0"/>
                                            </p:txEl>
                                          </p:spTgt>
                                        </p:tgtEl>
                                      </p:cBhvr>
                                    </p:animEffect>
                                  </p:childTnLst>
                                </p:cTn>
                              </p:par>
                            </p:childTnLst>
                          </p:cTn>
                        </p:par>
                        <p:par>
                          <p:cTn id="60" fill="hold" nodeType="afterGroup">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50225">
                                            <p:txEl>
                                              <p:pRg st="1" end="1"/>
                                            </p:txEl>
                                          </p:spTgt>
                                        </p:tgtEl>
                                        <p:attrNameLst>
                                          <p:attrName>style.visibility</p:attrName>
                                        </p:attrNameLst>
                                      </p:cBhvr>
                                      <p:to>
                                        <p:strVal val="visible"/>
                                      </p:to>
                                    </p:set>
                                    <p:animEffect transition="in" filter="wipe(left)">
                                      <p:cBhvr>
                                        <p:cTn id="63" dur="500"/>
                                        <p:tgtEl>
                                          <p:spTgt spid="50225">
                                            <p:txEl>
                                              <p:pRg st="1" end="1"/>
                                            </p:txEl>
                                          </p:spTgt>
                                        </p:tgtEl>
                                      </p:cBhvr>
                                    </p:animEffect>
                                  </p:childTnLst>
                                </p:cTn>
                              </p:par>
                            </p:childTnLst>
                          </p:cTn>
                        </p:par>
                        <p:par>
                          <p:cTn id="64" fill="hold" nodeType="afterGroup">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50225">
                                            <p:txEl>
                                              <p:pRg st="2" end="2"/>
                                            </p:txEl>
                                          </p:spTgt>
                                        </p:tgtEl>
                                        <p:attrNameLst>
                                          <p:attrName>style.visibility</p:attrName>
                                        </p:attrNameLst>
                                      </p:cBhvr>
                                      <p:to>
                                        <p:strVal val="visible"/>
                                      </p:to>
                                    </p:set>
                                    <p:animEffect transition="in" filter="wipe(left)">
                                      <p:cBhvr>
                                        <p:cTn id="67" dur="500"/>
                                        <p:tgtEl>
                                          <p:spTgt spid="50225">
                                            <p:txEl>
                                              <p:pRg st="2" end="2"/>
                                            </p:txEl>
                                          </p:spTgt>
                                        </p:tgtEl>
                                      </p:cBhvr>
                                    </p:animEffect>
                                  </p:childTnLst>
                                </p:cTn>
                              </p:par>
                            </p:childTnLst>
                          </p:cTn>
                        </p:par>
                        <p:par>
                          <p:cTn id="68" fill="hold" nodeType="afterGroup">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50225">
                                            <p:txEl>
                                              <p:pRg st="3" end="3"/>
                                            </p:txEl>
                                          </p:spTgt>
                                        </p:tgtEl>
                                        <p:attrNameLst>
                                          <p:attrName>style.visibility</p:attrName>
                                        </p:attrNameLst>
                                      </p:cBhvr>
                                      <p:to>
                                        <p:strVal val="visible"/>
                                      </p:to>
                                    </p:set>
                                    <p:animEffect transition="in" filter="wipe(left)">
                                      <p:cBhvr>
                                        <p:cTn id="71" dur="500"/>
                                        <p:tgtEl>
                                          <p:spTgt spid="50225">
                                            <p:txEl>
                                              <p:pRg st="3" end="3"/>
                                            </p:txEl>
                                          </p:spTgt>
                                        </p:tgtEl>
                                      </p:cBhvr>
                                    </p:animEffect>
                                  </p:childTnLst>
                                </p:cTn>
                              </p:par>
                            </p:childTnLst>
                          </p:cTn>
                        </p:par>
                        <p:par>
                          <p:cTn id="72" fill="hold" nodeType="afterGroup">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0225">
                                            <p:txEl>
                                              <p:pRg st="4" end="4"/>
                                            </p:txEl>
                                          </p:spTgt>
                                        </p:tgtEl>
                                        <p:attrNameLst>
                                          <p:attrName>style.visibility</p:attrName>
                                        </p:attrNameLst>
                                      </p:cBhvr>
                                      <p:to>
                                        <p:strVal val="visible"/>
                                      </p:to>
                                    </p:set>
                                    <p:animEffect transition="in" filter="wipe(left)">
                                      <p:cBhvr>
                                        <p:cTn id="75" dur="500"/>
                                        <p:tgtEl>
                                          <p:spTgt spid="50225">
                                            <p:txEl>
                                              <p:pRg st="4" end="4"/>
                                            </p:txEl>
                                          </p:spTgt>
                                        </p:tgtEl>
                                      </p:cBhvr>
                                    </p:animEffect>
                                  </p:childTnLst>
                                </p:cTn>
                              </p:par>
                            </p:childTnLst>
                          </p:cTn>
                        </p:par>
                        <p:par>
                          <p:cTn id="76" fill="hold" nodeType="afterGroup">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50225">
                                            <p:txEl>
                                              <p:pRg st="5" end="5"/>
                                            </p:txEl>
                                          </p:spTgt>
                                        </p:tgtEl>
                                        <p:attrNameLst>
                                          <p:attrName>style.visibility</p:attrName>
                                        </p:attrNameLst>
                                      </p:cBhvr>
                                      <p:to>
                                        <p:strVal val="visible"/>
                                      </p:to>
                                    </p:set>
                                    <p:animEffect transition="in" filter="wipe(left)">
                                      <p:cBhvr>
                                        <p:cTn id="79" dur="500"/>
                                        <p:tgtEl>
                                          <p:spTgt spid="50225">
                                            <p:txEl>
                                              <p:pRg st="5" end="5"/>
                                            </p:txEl>
                                          </p:spTgt>
                                        </p:tgtEl>
                                      </p:cBhvr>
                                    </p:animEffect>
                                  </p:childTnLst>
                                </p:cTn>
                              </p:par>
                            </p:childTnLst>
                          </p:cTn>
                        </p:par>
                        <p:par>
                          <p:cTn id="80" fill="hold" nodeType="afterGroup">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50225">
                                            <p:txEl>
                                              <p:pRg st="6" end="6"/>
                                            </p:txEl>
                                          </p:spTgt>
                                        </p:tgtEl>
                                        <p:attrNameLst>
                                          <p:attrName>style.visibility</p:attrName>
                                        </p:attrNameLst>
                                      </p:cBhvr>
                                      <p:to>
                                        <p:strVal val="visible"/>
                                      </p:to>
                                    </p:set>
                                    <p:animEffect transition="in" filter="wipe(left)">
                                      <p:cBhvr>
                                        <p:cTn id="83" dur="500"/>
                                        <p:tgtEl>
                                          <p:spTgt spid="502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25" grpId="0" build="p" autoUpdateAnimBg="0" advAuto="0"/>
      <p:bldP spid="50226"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68492" y="341195"/>
            <a:ext cx="8338782" cy="2249606"/>
            <a:chOff x="921" y="1272"/>
            <a:chExt cx="3840" cy="916"/>
          </a:xfrm>
        </p:grpSpPr>
        <p:grpSp>
          <p:nvGrpSpPr>
            <p:cNvPr id="3" name="Group 3"/>
            <p:cNvGrpSpPr>
              <a:grpSpLocks/>
            </p:cNvGrpSpPr>
            <p:nvPr/>
          </p:nvGrpSpPr>
          <p:grpSpPr bwMode="auto">
            <a:xfrm>
              <a:off x="921" y="1272"/>
              <a:ext cx="576" cy="912"/>
              <a:chOff x="921" y="1272"/>
              <a:chExt cx="576" cy="912"/>
            </a:xfrm>
          </p:grpSpPr>
          <p:sp>
            <p:nvSpPr>
              <p:cNvPr id="55345" name="Rectangle 4"/>
              <p:cNvSpPr>
                <a:spLocks noChangeArrowheads="1"/>
              </p:cNvSpPr>
              <p:nvPr/>
            </p:nvSpPr>
            <p:spPr bwMode="auto">
              <a:xfrm>
                <a:off x="921" y="1272"/>
                <a:ext cx="576" cy="912"/>
              </a:xfrm>
              <a:prstGeom prst="rect">
                <a:avLst/>
              </a:prstGeom>
              <a:solidFill>
                <a:srgbClr val="66FF33"/>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5346" name="Line 5"/>
              <p:cNvSpPr>
                <a:spLocks noChangeShapeType="1"/>
              </p:cNvSpPr>
              <p:nvPr/>
            </p:nvSpPr>
            <p:spPr bwMode="auto">
              <a:xfrm>
                <a:off x="921" y="1512"/>
                <a:ext cx="576" cy="0"/>
              </a:xfrm>
              <a:prstGeom prst="line">
                <a:avLst/>
              </a:prstGeom>
              <a:noFill/>
              <a:ln w="19050">
                <a:solidFill>
                  <a:schemeClr val="tx1"/>
                </a:solidFill>
                <a:round/>
                <a:headEnd/>
                <a:tailEnd/>
              </a:ln>
            </p:spPr>
            <p:txBody>
              <a:bodyPr wrap="none" anchor="ctr"/>
              <a:lstStyle/>
              <a:p>
                <a:endParaRPr lang="en-US"/>
              </a:p>
            </p:txBody>
          </p:sp>
          <p:sp>
            <p:nvSpPr>
              <p:cNvPr id="55347" name="Text Box 6"/>
              <p:cNvSpPr txBox="1">
                <a:spLocks noChangeArrowheads="1"/>
              </p:cNvSpPr>
              <p:nvPr/>
            </p:nvSpPr>
            <p:spPr bwMode="auto">
              <a:xfrm>
                <a:off x="992" y="1272"/>
                <a:ext cx="445" cy="115"/>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900" b="1">
                    <a:solidFill>
                      <a:srgbClr val="000000"/>
                    </a:solidFill>
                    <a:latin typeface="Comic Sans MS" pitchFamily="66" charset="0"/>
                  </a:rPr>
                  <a:t>LEMAHNYA</a:t>
                </a:r>
              </a:p>
              <a:p>
                <a:pPr algn="ctr">
                  <a:buClr>
                    <a:srgbClr val="FFFFFF"/>
                  </a:buClr>
                  <a:buSzPct val="100000"/>
                  <a:buFont typeface="Arial" pitchFamily="34" charset="0"/>
                  <a:buNone/>
                </a:pPr>
                <a:r>
                  <a:rPr lang="en-US" sz="900" b="1">
                    <a:solidFill>
                      <a:srgbClr val="000000"/>
                    </a:solidFill>
                    <a:latin typeface="Comic Sans MS" pitchFamily="66" charset="0"/>
                  </a:rPr>
                  <a:t>KONTROL</a:t>
                </a:r>
              </a:p>
            </p:txBody>
          </p:sp>
        </p:grpSp>
        <p:grpSp>
          <p:nvGrpSpPr>
            <p:cNvPr id="4" name="Group 7"/>
            <p:cNvGrpSpPr>
              <a:grpSpLocks/>
            </p:cNvGrpSpPr>
            <p:nvPr/>
          </p:nvGrpSpPr>
          <p:grpSpPr bwMode="auto">
            <a:xfrm>
              <a:off x="4185" y="1276"/>
              <a:ext cx="576" cy="912"/>
              <a:chOff x="4185" y="1276"/>
              <a:chExt cx="576" cy="912"/>
            </a:xfrm>
          </p:grpSpPr>
          <p:sp>
            <p:nvSpPr>
              <p:cNvPr id="55342" name="Rectangle 8"/>
              <p:cNvSpPr>
                <a:spLocks noChangeArrowheads="1"/>
              </p:cNvSpPr>
              <p:nvPr/>
            </p:nvSpPr>
            <p:spPr bwMode="auto">
              <a:xfrm>
                <a:off x="4185" y="1276"/>
                <a:ext cx="576" cy="912"/>
              </a:xfrm>
              <a:prstGeom prst="rect">
                <a:avLst/>
              </a:prstGeom>
              <a:solidFill>
                <a:schemeClr val="accent1"/>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5343" name="Line 9"/>
              <p:cNvSpPr>
                <a:spLocks noChangeShapeType="1"/>
              </p:cNvSpPr>
              <p:nvPr/>
            </p:nvSpPr>
            <p:spPr bwMode="auto">
              <a:xfrm>
                <a:off x="4185" y="1512"/>
                <a:ext cx="576" cy="0"/>
              </a:xfrm>
              <a:prstGeom prst="line">
                <a:avLst/>
              </a:prstGeom>
              <a:noFill/>
              <a:ln w="19050">
                <a:solidFill>
                  <a:schemeClr val="tx1"/>
                </a:solidFill>
                <a:round/>
                <a:headEnd/>
                <a:tailEnd/>
              </a:ln>
            </p:spPr>
            <p:txBody>
              <a:bodyPr wrap="none" anchor="ctr"/>
              <a:lstStyle/>
              <a:p>
                <a:endParaRPr lang="en-US"/>
              </a:p>
            </p:txBody>
          </p:sp>
          <p:sp>
            <p:nvSpPr>
              <p:cNvPr id="55344" name="Text Box 10"/>
              <p:cNvSpPr txBox="1">
                <a:spLocks noChangeArrowheads="1"/>
              </p:cNvSpPr>
              <p:nvPr/>
            </p:nvSpPr>
            <p:spPr bwMode="auto">
              <a:xfrm>
                <a:off x="4270" y="1320"/>
                <a:ext cx="422" cy="72"/>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900" b="1">
                    <a:solidFill>
                      <a:srgbClr val="000000"/>
                    </a:solidFill>
                    <a:latin typeface="Comic Sans MS" pitchFamily="66" charset="0"/>
                  </a:rPr>
                  <a:t>KERUGIAN</a:t>
                </a:r>
                <a:endParaRPr lang="en-US" sz="900" b="1">
                  <a:latin typeface="Comic Sans MS" pitchFamily="66" charset="0"/>
                </a:endParaRPr>
              </a:p>
            </p:txBody>
          </p:sp>
        </p:grpSp>
        <p:grpSp>
          <p:nvGrpSpPr>
            <p:cNvPr id="5" name="Group 11"/>
            <p:cNvGrpSpPr>
              <a:grpSpLocks/>
            </p:cNvGrpSpPr>
            <p:nvPr/>
          </p:nvGrpSpPr>
          <p:grpSpPr bwMode="auto">
            <a:xfrm>
              <a:off x="1737" y="1272"/>
              <a:ext cx="576" cy="912"/>
              <a:chOff x="1737" y="1272"/>
              <a:chExt cx="576" cy="912"/>
            </a:xfrm>
          </p:grpSpPr>
          <p:sp>
            <p:nvSpPr>
              <p:cNvPr id="55339" name="Rectangle 12"/>
              <p:cNvSpPr>
                <a:spLocks noChangeArrowheads="1"/>
              </p:cNvSpPr>
              <p:nvPr/>
            </p:nvSpPr>
            <p:spPr bwMode="auto">
              <a:xfrm>
                <a:off x="1737" y="1272"/>
                <a:ext cx="576" cy="912"/>
              </a:xfrm>
              <a:prstGeom prst="rect">
                <a:avLst/>
              </a:prstGeom>
              <a:solidFill>
                <a:schemeClr val="accent1"/>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5340" name="Line 13"/>
              <p:cNvSpPr>
                <a:spLocks noChangeShapeType="1"/>
              </p:cNvSpPr>
              <p:nvPr/>
            </p:nvSpPr>
            <p:spPr bwMode="auto">
              <a:xfrm>
                <a:off x="1737" y="1512"/>
                <a:ext cx="576" cy="0"/>
              </a:xfrm>
              <a:prstGeom prst="line">
                <a:avLst/>
              </a:prstGeom>
              <a:noFill/>
              <a:ln w="19050">
                <a:solidFill>
                  <a:schemeClr val="tx1"/>
                </a:solidFill>
                <a:round/>
                <a:headEnd/>
                <a:tailEnd/>
              </a:ln>
            </p:spPr>
            <p:txBody>
              <a:bodyPr wrap="none" anchor="ctr"/>
              <a:lstStyle/>
              <a:p>
                <a:endParaRPr lang="en-US"/>
              </a:p>
            </p:txBody>
          </p:sp>
          <p:sp>
            <p:nvSpPr>
              <p:cNvPr id="55341" name="Text Box 14"/>
              <p:cNvSpPr txBox="1">
                <a:spLocks noChangeArrowheads="1"/>
              </p:cNvSpPr>
              <p:nvPr/>
            </p:nvSpPr>
            <p:spPr bwMode="auto">
              <a:xfrm>
                <a:off x="1825" y="1272"/>
                <a:ext cx="413" cy="115"/>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900" b="1">
                    <a:solidFill>
                      <a:srgbClr val="000000"/>
                    </a:solidFill>
                    <a:latin typeface="Comic Sans MS" pitchFamily="66" charset="0"/>
                  </a:rPr>
                  <a:t>PENYEBAB</a:t>
                </a:r>
              </a:p>
              <a:p>
                <a:pPr algn="ctr">
                  <a:buClr>
                    <a:srgbClr val="FFFFFF"/>
                  </a:buClr>
                  <a:buSzPct val="100000"/>
                  <a:buFont typeface="Arial" pitchFamily="34" charset="0"/>
                  <a:buNone/>
                </a:pPr>
                <a:r>
                  <a:rPr lang="en-US" sz="900" b="1">
                    <a:solidFill>
                      <a:srgbClr val="000000"/>
                    </a:solidFill>
                    <a:latin typeface="Comic Sans MS" pitchFamily="66" charset="0"/>
                  </a:rPr>
                  <a:t>DASAR</a:t>
                </a:r>
                <a:endParaRPr lang="en-US" sz="900" b="1">
                  <a:latin typeface="Comic Sans MS" pitchFamily="66" charset="0"/>
                </a:endParaRPr>
              </a:p>
            </p:txBody>
          </p:sp>
        </p:grpSp>
        <p:grpSp>
          <p:nvGrpSpPr>
            <p:cNvPr id="6" name="Group 15"/>
            <p:cNvGrpSpPr>
              <a:grpSpLocks/>
            </p:cNvGrpSpPr>
            <p:nvPr/>
          </p:nvGrpSpPr>
          <p:grpSpPr bwMode="auto">
            <a:xfrm>
              <a:off x="2553" y="1272"/>
              <a:ext cx="592" cy="912"/>
              <a:chOff x="2553" y="1272"/>
              <a:chExt cx="592" cy="912"/>
            </a:xfrm>
          </p:grpSpPr>
          <p:sp>
            <p:nvSpPr>
              <p:cNvPr id="55336" name="Rectangle 16"/>
              <p:cNvSpPr>
                <a:spLocks noChangeArrowheads="1"/>
              </p:cNvSpPr>
              <p:nvPr/>
            </p:nvSpPr>
            <p:spPr bwMode="auto">
              <a:xfrm>
                <a:off x="2553" y="1272"/>
                <a:ext cx="576" cy="912"/>
              </a:xfrm>
              <a:prstGeom prst="rect">
                <a:avLst/>
              </a:prstGeom>
              <a:solidFill>
                <a:schemeClr val="accent1"/>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5337" name="Line 17"/>
              <p:cNvSpPr>
                <a:spLocks noChangeShapeType="1"/>
              </p:cNvSpPr>
              <p:nvPr/>
            </p:nvSpPr>
            <p:spPr bwMode="auto">
              <a:xfrm>
                <a:off x="2553" y="1512"/>
                <a:ext cx="576" cy="0"/>
              </a:xfrm>
              <a:prstGeom prst="line">
                <a:avLst/>
              </a:prstGeom>
              <a:noFill/>
              <a:ln w="19050">
                <a:solidFill>
                  <a:schemeClr val="tx1"/>
                </a:solidFill>
                <a:round/>
                <a:headEnd/>
                <a:tailEnd/>
              </a:ln>
            </p:spPr>
            <p:txBody>
              <a:bodyPr wrap="none" anchor="ctr"/>
              <a:lstStyle/>
              <a:p>
                <a:endParaRPr lang="en-US"/>
              </a:p>
            </p:txBody>
          </p:sp>
          <p:sp>
            <p:nvSpPr>
              <p:cNvPr id="55338" name="Text Box 18"/>
              <p:cNvSpPr txBox="1">
                <a:spLocks noChangeArrowheads="1"/>
              </p:cNvSpPr>
              <p:nvPr/>
            </p:nvSpPr>
            <p:spPr bwMode="auto">
              <a:xfrm>
                <a:off x="2557" y="1272"/>
                <a:ext cx="588" cy="115"/>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900" b="1">
                    <a:solidFill>
                      <a:srgbClr val="000000"/>
                    </a:solidFill>
                    <a:latin typeface="Comic Sans MS" pitchFamily="66" charset="0"/>
                  </a:rPr>
                  <a:t>PENYEBAB TAK </a:t>
                </a:r>
              </a:p>
              <a:p>
                <a:pPr algn="ctr">
                  <a:buClr>
                    <a:srgbClr val="FFFFFF"/>
                  </a:buClr>
                  <a:buSzPct val="100000"/>
                  <a:buFont typeface="Arial" pitchFamily="34" charset="0"/>
                  <a:buNone/>
                </a:pPr>
                <a:r>
                  <a:rPr lang="en-US" sz="900" b="1">
                    <a:solidFill>
                      <a:srgbClr val="000000"/>
                    </a:solidFill>
                    <a:latin typeface="Comic Sans MS" pitchFamily="66" charset="0"/>
                  </a:rPr>
                  <a:t>LANGSUNG</a:t>
                </a:r>
              </a:p>
            </p:txBody>
          </p:sp>
        </p:grpSp>
        <p:grpSp>
          <p:nvGrpSpPr>
            <p:cNvPr id="7" name="Group 19"/>
            <p:cNvGrpSpPr>
              <a:grpSpLocks/>
            </p:cNvGrpSpPr>
            <p:nvPr/>
          </p:nvGrpSpPr>
          <p:grpSpPr bwMode="auto">
            <a:xfrm>
              <a:off x="3369" y="1272"/>
              <a:ext cx="576" cy="912"/>
              <a:chOff x="3369" y="1272"/>
              <a:chExt cx="576" cy="912"/>
            </a:xfrm>
          </p:grpSpPr>
          <p:sp>
            <p:nvSpPr>
              <p:cNvPr id="55333" name="Rectangle 20"/>
              <p:cNvSpPr>
                <a:spLocks noChangeArrowheads="1"/>
              </p:cNvSpPr>
              <p:nvPr/>
            </p:nvSpPr>
            <p:spPr bwMode="auto">
              <a:xfrm>
                <a:off x="3369" y="1272"/>
                <a:ext cx="576" cy="912"/>
              </a:xfrm>
              <a:prstGeom prst="rect">
                <a:avLst/>
              </a:prstGeom>
              <a:solidFill>
                <a:schemeClr val="accent1"/>
              </a:solidFill>
              <a:ln w="19050">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5334" name="Line 21"/>
              <p:cNvSpPr>
                <a:spLocks noChangeShapeType="1"/>
              </p:cNvSpPr>
              <p:nvPr/>
            </p:nvSpPr>
            <p:spPr bwMode="auto">
              <a:xfrm>
                <a:off x="3369" y="1512"/>
                <a:ext cx="576" cy="0"/>
              </a:xfrm>
              <a:prstGeom prst="line">
                <a:avLst/>
              </a:prstGeom>
              <a:noFill/>
              <a:ln w="19050">
                <a:solidFill>
                  <a:schemeClr val="tx1"/>
                </a:solidFill>
                <a:round/>
                <a:headEnd/>
                <a:tailEnd/>
              </a:ln>
            </p:spPr>
            <p:txBody>
              <a:bodyPr wrap="none" anchor="ctr"/>
              <a:lstStyle/>
              <a:p>
                <a:endParaRPr lang="en-US"/>
              </a:p>
            </p:txBody>
          </p:sp>
          <p:sp>
            <p:nvSpPr>
              <p:cNvPr id="55335" name="Text Box 22"/>
              <p:cNvSpPr txBox="1">
                <a:spLocks noChangeArrowheads="1"/>
              </p:cNvSpPr>
              <p:nvPr/>
            </p:nvSpPr>
            <p:spPr bwMode="auto">
              <a:xfrm>
                <a:off x="3454" y="1320"/>
                <a:ext cx="385" cy="72"/>
              </a:xfrm>
              <a:prstGeom prst="rect">
                <a:avLst/>
              </a:prstGeom>
              <a:noFill/>
              <a:ln w="9525">
                <a:noFill/>
                <a:miter lim="800000"/>
                <a:headEnd/>
                <a:tailEnd/>
              </a:ln>
            </p:spPr>
            <p:txBody>
              <a:bodyPr wrap="none">
                <a:spAutoFit/>
              </a:bodyPr>
              <a:lstStyle/>
              <a:p>
                <a:pPr algn="ctr">
                  <a:buClr>
                    <a:srgbClr val="FFFFFF"/>
                  </a:buClr>
                  <a:buSzPct val="100000"/>
                  <a:buFont typeface="Arial" pitchFamily="34" charset="0"/>
                  <a:buNone/>
                </a:pPr>
                <a:r>
                  <a:rPr lang="en-US" sz="900" b="1">
                    <a:solidFill>
                      <a:srgbClr val="000000"/>
                    </a:solidFill>
                    <a:latin typeface="Comic Sans MS" pitchFamily="66" charset="0"/>
                  </a:rPr>
                  <a:t>INSIDEN</a:t>
                </a:r>
                <a:endParaRPr lang="en-US" sz="900" b="1">
                  <a:latin typeface="Comic Sans MS" pitchFamily="66" charset="0"/>
                </a:endParaRPr>
              </a:p>
            </p:txBody>
          </p:sp>
        </p:grpSp>
      </p:grpSp>
      <p:grpSp>
        <p:nvGrpSpPr>
          <p:cNvPr id="8" name="Group 23"/>
          <p:cNvGrpSpPr>
            <a:grpSpLocks/>
          </p:cNvGrpSpPr>
          <p:nvPr/>
        </p:nvGrpSpPr>
        <p:grpSpPr bwMode="auto">
          <a:xfrm>
            <a:off x="1587680" y="826492"/>
            <a:ext cx="228600" cy="1295400"/>
            <a:chOff x="1545" y="1320"/>
            <a:chExt cx="144" cy="816"/>
          </a:xfrm>
        </p:grpSpPr>
        <p:sp>
          <p:nvSpPr>
            <p:cNvPr id="55325" name="AutoShape 24"/>
            <p:cNvSpPr>
              <a:spLocks noChangeArrowheads="1"/>
            </p:cNvSpPr>
            <p:nvPr/>
          </p:nvSpPr>
          <p:spPr bwMode="auto">
            <a:xfrm>
              <a:off x="1545" y="1320"/>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5326" name="AutoShape 25"/>
            <p:cNvSpPr>
              <a:spLocks noChangeArrowheads="1"/>
            </p:cNvSpPr>
            <p:nvPr/>
          </p:nvSpPr>
          <p:spPr bwMode="auto">
            <a:xfrm>
              <a:off x="1545" y="1656"/>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5327" name="AutoShape 26"/>
            <p:cNvSpPr>
              <a:spLocks noChangeArrowheads="1"/>
            </p:cNvSpPr>
            <p:nvPr/>
          </p:nvSpPr>
          <p:spPr bwMode="auto">
            <a:xfrm>
              <a:off x="1545" y="1992"/>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grpSp>
      <p:grpSp>
        <p:nvGrpSpPr>
          <p:cNvPr id="9" name="Group 27"/>
          <p:cNvGrpSpPr>
            <a:grpSpLocks/>
          </p:cNvGrpSpPr>
          <p:nvPr/>
        </p:nvGrpSpPr>
        <p:grpSpPr bwMode="auto">
          <a:xfrm>
            <a:off x="3330048" y="826493"/>
            <a:ext cx="228600" cy="1295400"/>
            <a:chOff x="2361" y="1320"/>
            <a:chExt cx="144" cy="816"/>
          </a:xfrm>
        </p:grpSpPr>
        <p:sp>
          <p:nvSpPr>
            <p:cNvPr id="55322" name="AutoShape 28"/>
            <p:cNvSpPr>
              <a:spLocks noChangeArrowheads="1"/>
            </p:cNvSpPr>
            <p:nvPr/>
          </p:nvSpPr>
          <p:spPr bwMode="auto">
            <a:xfrm>
              <a:off x="2361" y="1320"/>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5323" name="AutoShape 29"/>
            <p:cNvSpPr>
              <a:spLocks noChangeArrowheads="1"/>
            </p:cNvSpPr>
            <p:nvPr/>
          </p:nvSpPr>
          <p:spPr bwMode="auto">
            <a:xfrm>
              <a:off x="2361" y="1656"/>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5324" name="AutoShape 30"/>
            <p:cNvSpPr>
              <a:spLocks noChangeArrowheads="1"/>
            </p:cNvSpPr>
            <p:nvPr/>
          </p:nvSpPr>
          <p:spPr bwMode="auto">
            <a:xfrm>
              <a:off x="2361" y="1992"/>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grpSp>
      <p:grpSp>
        <p:nvGrpSpPr>
          <p:cNvPr id="10" name="Group 31"/>
          <p:cNvGrpSpPr>
            <a:grpSpLocks/>
          </p:cNvGrpSpPr>
          <p:nvPr/>
        </p:nvGrpSpPr>
        <p:grpSpPr bwMode="auto">
          <a:xfrm>
            <a:off x="5099712" y="826493"/>
            <a:ext cx="228600" cy="1295400"/>
            <a:chOff x="3177" y="1320"/>
            <a:chExt cx="144" cy="816"/>
          </a:xfrm>
        </p:grpSpPr>
        <p:sp>
          <p:nvSpPr>
            <p:cNvPr id="55319" name="AutoShape 32"/>
            <p:cNvSpPr>
              <a:spLocks noChangeArrowheads="1"/>
            </p:cNvSpPr>
            <p:nvPr/>
          </p:nvSpPr>
          <p:spPr bwMode="auto">
            <a:xfrm>
              <a:off x="3177" y="1320"/>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5320" name="AutoShape 33"/>
            <p:cNvSpPr>
              <a:spLocks noChangeArrowheads="1"/>
            </p:cNvSpPr>
            <p:nvPr/>
          </p:nvSpPr>
          <p:spPr bwMode="auto">
            <a:xfrm>
              <a:off x="3177" y="1656"/>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5321" name="AutoShape 34"/>
            <p:cNvSpPr>
              <a:spLocks noChangeArrowheads="1"/>
            </p:cNvSpPr>
            <p:nvPr/>
          </p:nvSpPr>
          <p:spPr bwMode="auto">
            <a:xfrm>
              <a:off x="3177" y="1992"/>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grpSp>
      <p:grpSp>
        <p:nvGrpSpPr>
          <p:cNvPr id="11" name="Group 35"/>
          <p:cNvGrpSpPr>
            <a:grpSpLocks/>
          </p:cNvGrpSpPr>
          <p:nvPr/>
        </p:nvGrpSpPr>
        <p:grpSpPr bwMode="auto">
          <a:xfrm>
            <a:off x="6850040" y="853789"/>
            <a:ext cx="228600" cy="1295400"/>
            <a:chOff x="3993" y="1320"/>
            <a:chExt cx="144" cy="816"/>
          </a:xfrm>
        </p:grpSpPr>
        <p:sp>
          <p:nvSpPr>
            <p:cNvPr id="55316" name="AutoShape 36"/>
            <p:cNvSpPr>
              <a:spLocks noChangeArrowheads="1"/>
            </p:cNvSpPr>
            <p:nvPr/>
          </p:nvSpPr>
          <p:spPr bwMode="auto">
            <a:xfrm>
              <a:off x="3993" y="1320"/>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5317" name="AutoShape 37"/>
            <p:cNvSpPr>
              <a:spLocks noChangeArrowheads="1"/>
            </p:cNvSpPr>
            <p:nvPr/>
          </p:nvSpPr>
          <p:spPr bwMode="auto">
            <a:xfrm>
              <a:off x="3993" y="1656"/>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sp>
          <p:nvSpPr>
            <p:cNvPr id="55318" name="AutoShape 38"/>
            <p:cNvSpPr>
              <a:spLocks noChangeArrowheads="1"/>
            </p:cNvSpPr>
            <p:nvPr/>
          </p:nvSpPr>
          <p:spPr bwMode="auto">
            <a:xfrm>
              <a:off x="3993" y="1992"/>
              <a:ext cx="144" cy="1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FF00"/>
              </a:solidFill>
              <a:miter lim="800000"/>
              <a:headEnd/>
              <a:tailEnd/>
            </a:ln>
          </p:spPr>
          <p:txBody>
            <a:bodyPr wrap="none" anchor="ctr"/>
            <a:lstStyle/>
            <a:p>
              <a:endParaRPr lang="en-US"/>
            </a:p>
          </p:txBody>
        </p:sp>
      </p:grpSp>
      <p:sp>
        <p:nvSpPr>
          <p:cNvPr id="51248" name="Text Box 48"/>
          <p:cNvSpPr txBox="1">
            <a:spLocks noChangeArrowheads="1"/>
          </p:cNvSpPr>
          <p:nvPr/>
        </p:nvSpPr>
        <p:spPr bwMode="auto">
          <a:xfrm>
            <a:off x="313843" y="3507475"/>
            <a:ext cx="4981487" cy="1569660"/>
          </a:xfrm>
          <a:prstGeom prst="rect">
            <a:avLst/>
          </a:prstGeom>
          <a:noFill/>
          <a:ln w="9525" algn="ctr">
            <a:noFill/>
            <a:miter lim="800000"/>
            <a:headEnd/>
            <a:tailEnd/>
          </a:ln>
        </p:spPr>
        <p:txBody>
          <a:bodyPr wrap="square">
            <a:spAutoFit/>
          </a:bodyPr>
          <a:lstStyle/>
          <a:p>
            <a:pPr marL="263525" indent="-263525">
              <a:buClr>
                <a:srgbClr val="CC3300"/>
              </a:buClr>
              <a:buSzPct val="100000"/>
              <a:buFont typeface="Monotype Sorts"/>
              <a:buChar char="l"/>
            </a:pPr>
            <a:r>
              <a:rPr lang="en-US" sz="2400" dirty="0">
                <a:latin typeface="Arial Black" pitchFamily="34" charset="0"/>
              </a:rPr>
              <a:t>PROGRAM TIDAK SESUAI</a:t>
            </a:r>
          </a:p>
          <a:p>
            <a:pPr marL="263525" indent="-263525">
              <a:buClr>
                <a:srgbClr val="CC3300"/>
              </a:buClr>
              <a:buSzPct val="100000"/>
              <a:buFont typeface="Monotype Sorts"/>
              <a:buChar char="l"/>
            </a:pPr>
            <a:r>
              <a:rPr lang="en-US" sz="2400" dirty="0">
                <a:latin typeface="Arial Black" pitchFamily="34" charset="0"/>
              </a:rPr>
              <a:t>STANDARD TIDAK SESUAI</a:t>
            </a:r>
          </a:p>
          <a:p>
            <a:pPr marL="263525" indent="-263525">
              <a:buClr>
                <a:srgbClr val="CC3300"/>
              </a:buClr>
              <a:buSzPct val="100000"/>
              <a:buFont typeface="Monotype Sorts"/>
              <a:buChar char="l"/>
            </a:pPr>
            <a:r>
              <a:rPr lang="en-US" sz="2400" dirty="0">
                <a:latin typeface="Arial Black" pitchFamily="34" charset="0"/>
              </a:rPr>
              <a:t>KEPATUHAN TERHADAP STANDAR</a:t>
            </a:r>
          </a:p>
        </p:txBody>
      </p:sp>
      <p:sp>
        <p:nvSpPr>
          <p:cNvPr id="55305" name="AutoShape 49"/>
          <p:cNvSpPr>
            <a:spLocks noChangeArrowheads="1"/>
          </p:cNvSpPr>
          <p:nvPr/>
        </p:nvSpPr>
        <p:spPr bwMode="auto">
          <a:xfrm>
            <a:off x="286602" y="2470245"/>
            <a:ext cx="1344115" cy="928048"/>
          </a:xfrm>
          <a:prstGeom prst="upArrow">
            <a:avLst>
              <a:gd name="adj1" fmla="val 50000"/>
              <a:gd name="adj2" fmla="val 25000"/>
            </a:avLst>
          </a:prstGeom>
          <a:solidFill>
            <a:srgbClr val="FF0000"/>
          </a:solidFill>
          <a:ln w="9525">
            <a:solidFill>
              <a:schemeClr val="tx1"/>
            </a:solidFill>
            <a:miter lim="800000"/>
            <a:headEnd/>
            <a:tailEnd/>
          </a:ln>
        </p:spPr>
        <p:txBody>
          <a:bodyPr wrap="none" anchor="ctr"/>
          <a:lstStyle/>
          <a:p>
            <a:pPr>
              <a:buClr>
                <a:srgbClr val="FFFFFF"/>
              </a:buClr>
              <a:buSzPct val="100000"/>
              <a:buFont typeface="Arial" pitchFamily="34" charset="0"/>
              <a:buNone/>
            </a:pPr>
            <a:endParaRPr lang="en-US"/>
          </a:p>
        </p:txBody>
      </p:sp>
      <p:sp>
        <p:nvSpPr>
          <p:cNvPr id="55306" name="Rectangle 50"/>
          <p:cNvSpPr>
            <a:spLocks noChangeArrowheads="1"/>
          </p:cNvSpPr>
          <p:nvPr/>
        </p:nvSpPr>
        <p:spPr bwMode="auto">
          <a:xfrm>
            <a:off x="0" y="0"/>
            <a:ext cx="9144000" cy="6858000"/>
          </a:xfrm>
          <a:prstGeom prst="rect">
            <a:avLst/>
          </a:prstGeom>
          <a:noFill/>
          <a:ln w="28575">
            <a:solidFill>
              <a:srgbClr val="FF0000"/>
            </a:solidFill>
            <a:miter lim="800000"/>
            <a:headEnd/>
            <a:tailEnd/>
          </a:ln>
        </p:spPr>
        <p:txBody>
          <a:bodyPr wrap="none" anchor="ctr"/>
          <a:lstStyle/>
          <a:p>
            <a:pPr>
              <a:buClr>
                <a:srgbClr val="FFFFFF"/>
              </a:buClr>
              <a:buSzPct val="100000"/>
              <a:buFont typeface="Arial" pitchFamily="34" charset="0"/>
              <a:buNone/>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500"/>
                                        <p:tgtEl>
                                          <p:spTgt spid="2"/>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Left)">
                                      <p:cBhvr>
                                        <p:cTn id="11" dur="500"/>
                                        <p:tgtEl>
                                          <p:spTgt spid="8"/>
                                        </p:tgtEl>
                                      </p:cBhvr>
                                    </p:animEffect>
                                  </p:childTnLst>
                                </p:cTn>
                              </p:par>
                            </p:childTnLst>
                          </p:cTn>
                        </p:par>
                        <p:par>
                          <p:cTn id="12" fill="hold" nodeType="afterGroup">
                            <p:stCondLst>
                              <p:cond delay="1000"/>
                            </p:stCondLst>
                            <p:childTnLst>
                              <p:par>
                                <p:cTn id="13" presetID="1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Left)">
                                      <p:cBhvr>
                                        <p:cTn id="15" dur="500"/>
                                        <p:tgtEl>
                                          <p:spTgt spid="9"/>
                                        </p:tgtEl>
                                      </p:cBhvr>
                                    </p:animEffect>
                                  </p:childTnLst>
                                </p:cTn>
                              </p:par>
                            </p:childTnLst>
                          </p:cTn>
                        </p:par>
                        <p:par>
                          <p:cTn id="16" fill="hold" nodeType="afterGroup">
                            <p:stCondLst>
                              <p:cond delay="1500"/>
                            </p:stCondLst>
                            <p:childTnLst>
                              <p:par>
                                <p:cTn id="17" presetID="1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Left)">
                                      <p:cBhvr>
                                        <p:cTn id="19" dur="500"/>
                                        <p:tgtEl>
                                          <p:spTgt spid="10"/>
                                        </p:tgtEl>
                                      </p:cBhvr>
                                    </p:animEffect>
                                  </p:childTnLst>
                                </p:cTn>
                              </p:par>
                            </p:childTnLst>
                          </p:cTn>
                        </p:par>
                        <p:par>
                          <p:cTn id="20" fill="hold" nodeType="afterGroup">
                            <p:stCondLst>
                              <p:cond delay="2000"/>
                            </p:stCondLst>
                            <p:childTnLst>
                              <p:par>
                                <p:cTn id="21" presetID="1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lide(fromLeft)">
                                      <p:cBhvr>
                                        <p:cTn id="23" dur="500"/>
                                        <p:tgtEl>
                                          <p:spTgt spid="11"/>
                                        </p:tgtEl>
                                      </p:cBhvr>
                                    </p:animEffect>
                                  </p:childTnLst>
                                </p:cTn>
                              </p:par>
                            </p:childTnLst>
                          </p:cTn>
                        </p:par>
                        <p:par>
                          <p:cTn id="24" fill="hold" nodeType="afterGroup">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51248">
                                            <p:txEl>
                                              <p:pRg st="0" end="0"/>
                                            </p:txEl>
                                          </p:spTgt>
                                        </p:tgtEl>
                                        <p:attrNameLst>
                                          <p:attrName>style.visibility</p:attrName>
                                        </p:attrNameLst>
                                      </p:cBhvr>
                                      <p:to>
                                        <p:strVal val="visible"/>
                                      </p:to>
                                    </p:set>
                                    <p:animEffect transition="in" filter="slide(fromLeft)">
                                      <p:cBhvr>
                                        <p:cTn id="27" dur="500"/>
                                        <p:tgtEl>
                                          <p:spTgt spid="51248">
                                            <p:txEl>
                                              <p:pRg st="0" end="0"/>
                                            </p:txEl>
                                          </p:spTgt>
                                        </p:tgtEl>
                                      </p:cBhvr>
                                    </p:animEffect>
                                  </p:childTnLst>
                                </p:cTn>
                              </p:par>
                            </p:childTnLst>
                          </p:cTn>
                        </p:par>
                        <p:par>
                          <p:cTn id="28" fill="hold" nodeType="afterGroup">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51248">
                                            <p:txEl>
                                              <p:pRg st="1" end="1"/>
                                            </p:txEl>
                                          </p:spTgt>
                                        </p:tgtEl>
                                        <p:attrNameLst>
                                          <p:attrName>style.visibility</p:attrName>
                                        </p:attrNameLst>
                                      </p:cBhvr>
                                      <p:to>
                                        <p:strVal val="visible"/>
                                      </p:to>
                                    </p:set>
                                    <p:animEffect transition="in" filter="slide(fromLeft)">
                                      <p:cBhvr>
                                        <p:cTn id="31" dur="500"/>
                                        <p:tgtEl>
                                          <p:spTgt spid="51248">
                                            <p:txEl>
                                              <p:pRg st="1" end="1"/>
                                            </p:txEl>
                                          </p:spTgt>
                                        </p:tgtEl>
                                      </p:cBhvr>
                                    </p:animEffect>
                                  </p:childTnLst>
                                </p:cTn>
                              </p:par>
                            </p:childTnLst>
                          </p:cTn>
                        </p:par>
                        <p:par>
                          <p:cTn id="32" fill="hold" nodeType="afterGroup">
                            <p:stCondLst>
                              <p:cond delay="3500"/>
                            </p:stCondLst>
                            <p:childTnLst>
                              <p:par>
                                <p:cTn id="33" presetID="12" presetClass="entr" presetSubtype="8" fill="hold" grpId="0" nodeType="afterEffect">
                                  <p:stCondLst>
                                    <p:cond delay="0"/>
                                  </p:stCondLst>
                                  <p:childTnLst>
                                    <p:set>
                                      <p:cBhvr>
                                        <p:cTn id="34" dur="1" fill="hold">
                                          <p:stCondLst>
                                            <p:cond delay="0"/>
                                          </p:stCondLst>
                                        </p:cTn>
                                        <p:tgtEl>
                                          <p:spTgt spid="51248">
                                            <p:txEl>
                                              <p:pRg st="2" end="2"/>
                                            </p:txEl>
                                          </p:spTgt>
                                        </p:tgtEl>
                                        <p:attrNameLst>
                                          <p:attrName>style.visibility</p:attrName>
                                        </p:attrNameLst>
                                      </p:cBhvr>
                                      <p:to>
                                        <p:strVal val="visible"/>
                                      </p:to>
                                    </p:set>
                                    <p:animEffect transition="in" filter="slide(fromLeft)">
                                      <p:cBhvr>
                                        <p:cTn id="35" dur="500"/>
                                        <p:tgtEl>
                                          <p:spTgt spid="512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8"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02F133-5E87-4C9D-8D89-65637CE91DE2}"/>
              </a:ext>
            </a:extLst>
          </p:cNvPr>
          <p:cNvSpPr>
            <a:spLocks noGrp="1"/>
          </p:cNvSpPr>
          <p:nvPr>
            <p:ph type="ctrTitle"/>
          </p:nvPr>
        </p:nvSpPr>
        <p:spPr>
          <a:xfrm>
            <a:off x="204716" y="982639"/>
            <a:ext cx="8625385" cy="1951629"/>
          </a:xfrm>
        </p:spPr>
        <p:txBody>
          <a:bodyPr anchor="t">
            <a:noAutofit/>
          </a:bodyPr>
          <a:lstStyle/>
          <a:p>
            <a:r>
              <a:rPr lang="id-ID" sz="6000" i="1" dirty="0" smtClean="0">
                <a:solidFill>
                  <a:srgbClr val="FFC000"/>
                </a:solidFill>
                <a:latin typeface="Arial Black" pitchFamily="34" charset="0"/>
              </a:rPr>
              <a:t>Sektor Informal</a:t>
            </a:r>
            <a:endParaRPr lang="id-ID" sz="6000" i="1" dirty="0">
              <a:solidFill>
                <a:srgbClr val="FFC000"/>
              </a:solidFill>
              <a:latin typeface="Arial Black" pitchFamily="34" charset="0"/>
            </a:endParaRPr>
          </a:p>
        </p:txBody>
      </p:sp>
      <p:sp>
        <p:nvSpPr>
          <p:cNvPr id="3" name="Subtitle 2">
            <a:extLst>
              <a:ext uri="{FF2B5EF4-FFF2-40B4-BE49-F238E27FC236}">
                <a16:creationId xmlns="" xmlns:a16="http://schemas.microsoft.com/office/drawing/2014/main" id="{5A5FB67C-8E79-4A8F-A1C4-CED91EA86CCC}"/>
              </a:ext>
            </a:extLst>
          </p:cNvPr>
          <p:cNvSpPr>
            <a:spLocks noGrp="1"/>
          </p:cNvSpPr>
          <p:nvPr>
            <p:ph type="subTitle" idx="1"/>
          </p:nvPr>
        </p:nvSpPr>
        <p:spPr>
          <a:xfrm>
            <a:off x="491265" y="3428999"/>
            <a:ext cx="8038719" cy="2804375"/>
          </a:xfrm>
        </p:spPr>
        <p:txBody>
          <a:bodyPr>
            <a:normAutofit/>
          </a:bodyPr>
          <a:lstStyle/>
          <a:p>
            <a:r>
              <a:rPr lang="id-ID" sz="2800" b="1" dirty="0">
                <a:solidFill>
                  <a:schemeClr val="bg1"/>
                </a:solidFill>
              </a:rPr>
              <a:t>Prof. Dr. Husaini, SKM., M.Kes</a:t>
            </a:r>
          </a:p>
          <a:p>
            <a:pPr algn="just"/>
            <a:r>
              <a:rPr lang="id-ID" sz="2200" dirty="0">
                <a:solidFill>
                  <a:schemeClr val="bg1"/>
                </a:solidFill>
              </a:rPr>
              <a:t>Program Studi Magister Ilmu Kesehatan Masyarakat, Fakultas Kedokteran, Universitas Lambung Mangkurat, </a:t>
            </a:r>
            <a:r>
              <a:rPr lang="id-ID" sz="2200" dirty="0" smtClean="0">
                <a:solidFill>
                  <a:schemeClr val="bg1"/>
                </a:solidFill>
              </a:rPr>
              <a:t>Banjarmasin</a:t>
            </a:r>
            <a:r>
              <a:rPr lang="en-US" sz="2200" dirty="0" smtClean="0">
                <a:solidFill>
                  <a:schemeClr val="bg1"/>
                </a:solidFill>
              </a:rPr>
              <a:t>.</a:t>
            </a:r>
          </a:p>
          <a:p>
            <a:pPr algn="just"/>
            <a:endParaRPr lang="id-ID" sz="2200" dirty="0"/>
          </a:p>
        </p:txBody>
      </p:sp>
    </p:spTree>
    <p:extLst>
      <p:ext uri="{BB962C8B-B14F-4D97-AF65-F5344CB8AC3E}">
        <p14:creationId xmlns="" xmlns:p14="http://schemas.microsoft.com/office/powerpoint/2010/main" val="2580583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latin typeface="Arial Black" pitchFamily="34" charset="0"/>
              </a:rPr>
              <a:t>Perbedaan Sektor Formal dan Informal</a:t>
            </a:r>
            <a:endParaRPr lang="id-ID" dirty="0">
              <a:latin typeface="Arial Black" pitchFamily="34" charset="0"/>
            </a:endParaRPr>
          </a:p>
        </p:txBody>
      </p:sp>
      <p:sp>
        <p:nvSpPr>
          <p:cNvPr id="3" name="Content Placeholder 2"/>
          <p:cNvSpPr>
            <a:spLocks noGrp="1"/>
          </p:cNvSpPr>
          <p:nvPr>
            <p:ph idx="1"/>
          </p:nvPr>
        </p:nvSpPr>
        <p:spPr/>
        <p:txBody>
          <a:bodyPr>
            <a:normAutofit/>
          </a:bodyPr>
          <a:lstStyle/>
          <a:p>
            <a:r>
              <a:rPr lang="id-ID" sz="4000" dirty="0" smtClean="0">
                <a:latin typeface="Arial Black" pitchFamily="34" charset="0"/>
              </a:rPr>
              <a:t>Sektor </a:t>
            </a:r>
            <a:r>
              <a:rPr lang="id-ID" sz="4000" dirty="0" smtClean="0">
                <a:solidFill>
                  <a:srgbClr val="C00000"/>
                </a:solidFill>
                <a:latin typeface="Arial Black" pitchFamily="34" charset="0"/>
              </a:rPr>
              <a:t>formal</a:t>
            </a:r>
            <a:r>
              <a:rPr lang="id-ID" sz="4000" dirty="0" smtClean="0">
                <a:latin typeface="Arial Black" pitchFamily="34" charset="0"/>
              </a:rPr>
              <a:t>: Institusi formal bidang kesehatan, institusi formal non-kesehatan, memiliki perjanjian ketenagakerjaan &amp; program perlindungan K3.</a:t>
            </a:r>
          </a:p>
        </p:txBody>
      </p:sp>
    </p:spTree>
    <p:extLst>
      <p:ext uri="{BB962C8B-B14F-4D97-AF65-F5344CB8AC3E}">
        <p14:creationId xmlns="" xmlns:p14="http://schemas.microsoft.com/office/powerpoint/2010/main" val="3881501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7700"/>
            <a:ext cx="8229600" cy="5676900"/>
          </a:xfrm>
        </p:spPr>
        <p:txBody>
          <a:bodyPr/>
          <a:lstStyle/>
          <a:p>
            <a:r>
              <a:rPr lang="id-ID" sz="4000" dirty="0">
                <a:latin typeface="Arial Black" pitchFamily="34" charset="0"/>
              </a:rPr>
              <a:t>Sektor </a:t>
            </a:r>
            <a:r>
              <a:rPr lang="id-ID" sz="4000" dirty="0">
                <a:solidFill>
                  <a:srgbClr val="C00000"/>
                </a:solidFill>
                <a:latin typeface="Arial Black" pitchFamily="34" charset="0"/>
              </a:rPr>
              <a:t>informal</a:t>
            </a:r>
            <a:r>
              <a:rPr lang="id-ID" sz="4000" dirty="0">
                <a:latin typeface="Arial Black" pitchFamily="34" charset="0"/>
              </a:rPr>
              <a:t>: umumnya tidak memiliki izin resmi dari pemerintah, skala kecil, umumnya tidak memiliki tempat permanen, modal kecil, tdk menghasilkan pendapatan yg tetap, pekerja mudah masuk/diterima.</a:t>
            </a:r>
          </a:p>
          <a:p>
            <a:endParaRPr lang="en-US" dirty="0"/>
          </a:p>
        </p:txBody>
      </p:sp>
    </p:spTree>
    <p:extLst>
      <p:ext uri="{BB962C8B-B14F-4D97-AF65-F5344CB8AC3E}">
        <p14:creationId xmlns="" xmlns:p14="http://schemas.microsoft.com/office/powerpoint/2010/main" val="2990356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4350"/>
            <a:ext cx="8229600" cy="5981700"/>
          </a:xfrm>
        </p:spPr>
        <p:txBody>
          <a:bodyPr>
            <a:normAutofit/>
          </a:bodyPr>
          <a:lstStyle/>
          <a:p>
            <a:pPr algn="just"/>
            <a:r>
              <a:rPr lang="id-ID" sz="3600" dirty="0">
                <a:latin typeface="Arial Black" pitchFamily="34" charset="0"/>
              </a:rPr>
              <a:t>UU </a:t>
            </a:r>
            <a:r>
              <a:rPr lang="id-ID" sz="3600" dirty="0" smtClean="0">
                <a:latin typeface="Arial Black" pitchFamily="34" charset="0"/>
              </a:rPr>
              <a:t>Ketenagakerjaan No</a:t>
            </a:r>
            <a:r>
              <a:rPr lang="id-ID" sz="3600" dirty="0">
                <a:latin typeface="Arial Black" pitchFamily="34" charset="0"/>
              </a:rPr>
              <a:t>. </a:t>
            </a:r>
            <a:r>
              <a:rPr lang="id-ID" sz="3600" dirty="0" smtClean="0">
                <a:latin typeface="Arial Black" pitchFamily="34" charset="0"/>
              </a:rPr>
              <a:t>25</a:t>
            </a:r>
            <a:r>
              <a:rPr lang="id-ID" sz="3600" dirty="0">
                <a:latin typeface="Arial Black" pitchFamily="34" charset="0"/>
              </a:rPr>
              <a:t> Tahun </a:t>
            </a:r>
            <a:r>
              <a:rPr lang="id-ID" sz="3600" dirty="0" smtClean="0">
                <a:latin typeface="Arial Black" pitchFamily="34" charset="0"/>
              </a:rPr>
              <a:t>1997 Mengenai</a:t>
            </a:r>
            <a:r>
              <a:rPr lang="id-ID" sz="3600" dirty="0">
                <a:latin typeface="Arial Black" pitchFamily="34" charset="0"/>
              </a:rPr>
              <a:t> Tenaga Kerja </a:t>
            </a:r>
            <a:r>
              <a:rPr lang="id-ID" sz="3600" dirty="0" smtClean="0">
                <a:latin typeface="Arial Black" pitchFamily="34" charset="0"/>
              </a:rPr>
              <a:t>di</a:t>
            </a:r>
            <a:r>
              <a:rPr lang="id-ID" sz="3600" dirty="0">
                <a:latin typeface="Arial Black" pitchFamily="34" charset="0"/>
              </a:rPr>
              <a:t> </a:t>
            </a:r>
            <a:r>
              <a:rPr lang="en-US" sz="3600" dirty="0" err="1" smtClean="0">
                <a:latin typeface="Arial Black" pitchFamily="34" charset="0"/>
              </a:rPr>
              <a:t>dlm</a:t>
            </a:r>
            <a:r>
              <a:rPr lang="id-ID" sz="3600" dirty="0">
                <a:latin typeface="Arial Black" pitchFamily="34" charset="0"/>
              </a:rPr>
              <a:t> </a:t>
            </a:r>
            <a:r>
              <a:rPr lang="id-ID" sz="3600" dirty="0" smtClean="0">
                <a:latin typeface="Arial Black" pitchFamily="34" charset="0"/>
              </a:rPr>
              <a:t>Hub Kerja Sektor Informal dan di luar hubungan kerja.... Menyatakan adanya </a:t>
            </a:r>
            <a:r>
              <a:rPr lang="id-ID" sz="3600" dirty="0" smtClean="0">
                <a:solidFill>
                  <a:srgbClr val="C00000"/>
                </a:solidFill>
                <a:latin typeface="Arial Black" pitchFamily="34" charset="0"/>
              </a:rPr>
              <a:t>jaminan sosial dan keselamatan kerja serta pembinaan dari pemerintah bagi pekerja sektor informal.</a:t>
            </a:r>
          </a:p>
          <a:p>
            <a:pPr algn="just"/>
            <a:endParaRPr lang="id-ID" sz="2800" dirty="0"/>
          </a:p>
          <a:p>
            <a:pPr algn="just"/>
            <a:endParaRPr lang="id-ID" sz="2800" dirty="0" smtClean="0"/>
          </a:p>
        </p:txBody>
      </p:sp>
    </p:spTree>
    <p:extLst>
      <p:ext uri="{BB962C8B-B14F-4D97-AF65-F5344CB8AC3E}">
        <p14:creationId xmlns="" xmlns:p14="http://schemas.microsoft.com/office/powerpoint/2010/main" val="1165128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483"/>
            <a:ext cx="8229600" cy="1040525"/>
          </a:xfrm>
        </p:spPr>
        <p:txBody>
          <a:bodyPr>
            <a:noAutofit/>
          </a:bodyPr>
          <a:lstStyle/>
          <a:p>
            <a:r>
              <a:rPr lang="en-US" sz="8000" dirty="0" smtClean="0">
                <a:solidFill>
                  <a:schemeClr val="tx1"/>
                </a:solidFill>
                <a:latin typeface="Aharoni" pitchFamily="2" charset="-79"/>
                <a:cs typeface="Aharoni" pitchFamily="2" charset="-79"/>
              </a:rPr>
              <a:t>Bio Data </a:t>
            </a:r>
            <a:endParaRPr lang="en-US" sz="8000" dirty="0">
              <a:solidFill>
                <a:schemeClr val="tx1"/>
              </a:solidFill>
              <a:latin typeface="Aharoni" pitchFamily="2" charset="-79"/>
              <a:cs typeface="Aharoni" pitchFamily="2" charset="-79"/>
            </a:endParaRPr>
          </a:p>
        </p:txBody>
      </p:sp>
      <p:sp>
        <p:nvSpPr>
          <p:cNvPr id="3" name="Content Placeholder 2"/>
          <p:cNvSpPr>
            <a:spLocks noGrp="1"/>
          </p:cNvSpPr>
          <p:nvPr>
            <p:ph idx="1"/>
          </p:nvPr>
        </p:nvSpPr>
        <p:spPr>
          <a:xfrm>
            <a:off x="268014" y="1560786"/>
            <a:ext cx="8607972" cy="5029200"/>
          </a:xfrm>
        </p:spPr>
        <p:txBody>
          <a:bodyPr>
            <a:normAutofit fontScale="92500" lnSpcReduction="20000"/>
          </a:bodyPr>
          <a:lstStyle/>
          <a:p>
            <a:r>
              <a:rPr lang="en-US" dirty="0" err="1" smtClean="0">
                <a:latin typeface="Aharoni" pitchFamily="2" charset="-79"/>
                <a:cs typeface="Aharoni" pitchFamily="2" charset="-79"/>
              </a:rPr>
              <a:t>Nama</a:t>
            </a:r>
            <a:r>
              <a:rPr lang="en-US" dirty="0" smtClean="0">
                <a:latin typeface="Aharoni" pitchFamily="2" charset="-79"/>
                <a:cs typeface="Aharoni" pitchFamily="2" charset="-79"/>
              </a:rPr>
              <a:t>               : Prof. Dr. </a:t>
            </a:r>
            <a:r>
              <a:rPr lang="en-US" dirty="0" err="1" smtClean="0">
                <a:latin typeface="Aharoni" pitchFamily="2" charset="-79"/>
                <a:cs typeface="Aharoni" pitchFamily="2" charset="-79"/>
              </a:rPr>
              <a:t>Husaini</a:t>
            </a:r>
            <a:r>
              <a:rPr lang="en-US" dirty="0" smtClean="0">
                <a:latin typeface="Aharoni" pitchFamily="2" charset="-79"/>
                <a:cs typeface="Aharoni" pitchFamily="2" charset="-79"/>
              </a:rPr>
              <a:t>, SKM., </a:t>
            </a:r>
            <a:r>
              <a:rPr lang="en-US" dirty="0" err="1" smtClean="0">
                <a:latin typeface="Aharoni" pitchFamily="2" charset="-79"/>
                <a:cs typeface="Aharoni" pitchFamily="2" charset="-79"/>
              </a:rPr>
              <a:t>M.Kes</a:t>
            </a:r>
            <a:endParaRPr lang="en-US" dirty="0" smtClean="0">
              <a:latin typeface="Aharoni" pitchFamily="2" charset="-79"/>
              <a:cs typeface="Aharoni" pitchFamily="2" charset="-79"/>
            </a:endParaRPr>
          </a:p>
          <a:p>
            <a:r>
              <a:rPr lang="en-US" dirty="0" smtClean="0">
                <a:latin typeface="Aharoni" pitchFamily="2" charset="-79"/>
                <a:cs typeface="Aharoni" pitchFamily="2" charset="-79"/>
              </a:rPr>
              <a:t>NIP                   : </a:t>
            </a:r>
            <a:r>
              <a:rPr lang="en-US" sz="3500" dirty="0" smtClean="0">
                <a:latin typeface="Aharoni" pitchFamily="2" charset="-79"/>
                <a:cs typeface="Aharoni" pitchFamily="2" charset="-79"/>
              </a:rPr>
              <a:t>19660616 198903 1004</a:t>
            </a:r>
          </a:p>
          <a:p>
            <a:r>
              <a:rPr lang="en-US" dirty="0" smtClean="0">
                <a:latin typeface="Aharoni" pitchFamily="2" charset="-79"/>
                <a:cs typeface="Aharoni" pitchFamily="2" charset="-79"/>
              </a:rPr>
              <a:t>NIDN                : </a:t>
            </a:r>
            <a:r>
              <a:rPr lang="en-US" sz="3500" dirty="0" smtClean="0">
                <a:latin typeface="Aharoni" pitchFamily="2" charset="-79"/>
                <a:cs typeface="Aharoni" pitchFamily="2" charset="-79"/>
              </a:rPr>
              <a:t>0016066606</a:t>
            </a:r>
          </a:p>
          <a:p>
            <a:r>
              <a:rPr lang="en-US" dirty="0" err="1" smtClean="0">
                <a:latin typeface="Aharoni" pitchFamily="2" charset="-79"/>
                <a:cs typeface="Aharoni" pitchFamily="2" charset="-79"/>
              </a:rPr>
              <a:t>Tempat</a:t>
            </a:r>
            <a:r>
              <a:rPr lang="en-US" dirty="0" smtClean="0">
                <a:latin typeface="Aharoni" pitchFamily="2" charset="-79"/>
                <a:cs typeface="Aharoni" pitchFamily="2" charset="-79"/>
              </a:rPr>
              <a:t> T. L       : </a:t>
            </a:r>
            <a:r>
              <a:rPr lang="en-US" dirty="0" err="1" smtClean="0">
                <a:latin typeface="Aharoni" pitchFamily="2" charset="-79"/>
                <a:cs typeface="Aharoni" pitchFamily="2" charset="-79"/>
              </a:rPr>
              <a:t>Tanjung-Tabalong</a:t>
            </a:r>
            <a:r>
              <a:rPr lang="en-US" dirty="0" smtClean="0">
                <a:latin typeface="Aharoni" pitchFamily="2" charset="-79"/>
                <a:cs typeface="Aharoni" pitchFamily="2" charset="-79"/>
              </a:rPr>
              <a:t>, </a:t>
            </a:r>
            <a:r>
              <a:rPr lang="en-US" sz="3500" dirty="0" smtClean="0">
                <a:latin typeface="Aharoni" pitchFamily="2" charset="-79"/>
                <a:cs typeface="Aharoni" pitchFamily="2" charset="-79"/>
              </a:rPr>
              <a:t>16</a:t>
            </a:r>
            <a:r>
              <a:rPr lang="en-US" dirty="0" smtClean="0">
                <a:latin typeface="Aharoni" pitchFamily="2" charset="-79"/>
                <a:cs typeface="Aharoni" pitchFamily="2" charset="-79"/>
              </a:rPr>
              <a:t> </a:t>
            </a:r>
            <a:r>
              <a:rPr lang="en-US" dirty="0" err="1" smtClean="0">
                <a:latin typeface="Aharoni" pitchFamily="2" charset="-79"/>
                <a:cs typeface="Aharoni" pitchFamily="2" charset="-79"/>
              </a:rPr>
              <a:t>Juni</a:t>
            </a:r>
            <a:r>
              <a:rPr lang="en-US" dirty="0" smtClean="0">
                <a:latin typeface="Aharoni" pitchFamily="2" charset="-79"/>
                <a:cs typeface="Aharoni" pitchFamily="2" charset="-79"/>
              </a:rPr>
              <a:t> </a:t>
            </a:r>
            <a:r>
              <a:rPr lang="en-US" sz="3500" dirty="0" smtClean="0">
                <a:latin typeface="Aharoni" pitchFamily="2" charset="-79"/>
                <a:cs typeface="Aharoni" pitchFamily="2" charset="-79"/>
              </a:rPr>
              <a:t>1966</a:t>
            </a:r>
          </a:p>
          <a:p>
            <a:r>
              <a:rPr lang="en-US" dirty="0" smtClean="0">
                <a:latin typeface="Aharoni" pitchFamily="2" charset="-79"/>
                <a:cs typeface="Aharoni" pitchFamily="2" charset="-79"/>
              </a:rPr>
              <a:t>Agama             : Islam</a:t>
            </a:r>
          </a:p>
          <a:p>
            <a:r>
              <a:rPr lang="en-US" dirty="0" err="1" smtClean="0">
                <a:latin typeface="Aharoni" pitchFamily="2" charset="-79"/>
                <a:cs typeface="Aharoni" pitchFamily="2" charset="-79"/>
              </a:rPr>
              <a:t>Gol</a:t>
            </a:r>
            <a:r>
              <a:rPr lang="en-US" dirty="0" smtClean="0">
                <a:latin typeface="Aharoni" pitchFamily="2" charset="-79"/>
                <a:cs typeface="Aharoni" pitchFamily="2" charset="-79"/>
              </a:rPr>
              <a:t>. /</a:t>
            </a:r>
            <a:r>
              <a:rPr lang="en-US" dirty="0" err="1" smtClean="0">
                <a:latin typeface="Aharoni" pitchFamily="2" charset="-79"/>
                <a:cs typeface="Aharoni" pitchFamily="2" charset="-79"/>
              </a:rPr>
              <a:t>Pangkat</a:t>
            </a:r>
            <a:r>
              <a:rPr lang="en-US" dirty="0" smtClean="0">
                <a:latin typeface="Aharoni" pitchFamily="2" charset="-79"/>
                <a:cs typeface="Aharoni" pitchFamily="2" charset="-79"/>
              </a:rPr>
              <a:t>  : IV B / Pembina Tkt. I</a:t>
            </a:r>
          </a:p>
          <a:p>
            <a:r>
              <a:rPr lang="en-US" dirty="0" err="1" smtClean="0">
                <a:latin typeface="Aharoni" pitchFamily="2" charset="-79"/>
                <a:cs typeface="Aharoni" pitchFamily="2" charset="-79"/>
              </a:rPr>
              <a:t>Jabatan</a:t>
            </a:r>
            <a:r>
              <a:rPr lang="en-US" dirty="0" smtClean="0">
                <a:latin typeface="Aharoni" pitchFamily="2" charset="-79"/>
                <a:cs typeface="Aharoni" pitchFamily="2" charset="-79"/>
              </a:rPr>
              <a:t>            :</a:t>
            </a:r>
          </a:p>
          <a:p>
            <a:pPr>
              <a:buNone/>
            </a:pPr>
            <a:r>
              <a:rPr lang="en-US" dirty="0" smtClean="0">
                <a:latin typeface="Aharoni" pitchFamily="2" charset="-79"/>
                <a:cs typeface="Aharoni" pitchFamily="2" charset="-79"/>
              </a:rPr>
              <a:t>                             1. Guru </a:t>
            </a:r>
            <a:r>
              <a:rPr lang="en-US" dirty="0" err="1" smtClean="0">
                <a:latin typeface="Aharoni" pitchFamily="2" charset="-79"/>
                <a:cs typeface="Aharoni" pitchFamily="2" charset="-79"/>
              </a:rPr>
              <a:t>Besar</a:t>
            </a:r>
            <a:r>
              <a:rPr lang="en-US" dirty="0" smtClean="0">
                <a:latin typeface="Aharoni" pitchFamily="2" charset="-79"/>
                <a:cs typeface="Aharoni" pitchFamily="2" charset="-79"/>
              </a:rPr>
              <a:t> Bid. </a:t>
            </a:r>
            <a:r>
              <a:rPr lang="en-US" dirty="0" err="1" smtClean="0">
                <a:latin typeface="Aharoni" pitchFamily="2" charset="-79"/>
                <a:cs typeface="Aharoni" pitchFamily="2" charset="-79"/>
              </a:rPr>
              <a:t>Ilmu</a:t>
            </a:r>
            <a:r>
              <a:rPr lang="en-US" dirty="0" smtClean="0">
                <a:latin typeface="Aharoni" pitchFamily="2" charset="-79"/>
                <a:cs typeface="Aharoni" pitchFamily="2" charset="-79"/>
              </a:rPr>
              <a:t> </a:t>
            </a:r>
            <a:r>
              <a:rPr lang="en-US" dirty="0" err="1" smtClean="0">
                <a:latin typeface="Aharoni" pitchFamily="2" charset="-79"/>
                <a:cs typeface="Aharoni" pitchFamily="2" charset="-79"/>
              </a:rPr>
              <a:t>Kesmas</a:t>
            </a:r>
            <a:r>
              <a:rPr lang="en-US" dirty="0" smtClean="0">
                <a:latin typeface="Aharoni" pitchFamily="2" charset="-79"/>
                <a:cs typeface="Aharoni" pitchFamily="2" charset="-79"/>
              </a:rPr>
              <a:t> FK    </a:t>
            </a:r>
          </a:p>
          <a:p>
            <a:pPr>
              <a:buNone/>
            </a:pPr>
            <a:r>
              <a:rPr lang="en-US" dirty="0" smtClean="0">
                <a:latin typeface="Aharoni" pitchFamily="2" charset="-79"/>
                <a:cs typeface="Aharoni" pitchFamily="2" charset="-79"/>
              </a:rPr>
              <a:t> </a:t>
            </a:r>
            <a:r>
              <a:rPr lang="en-US" dirty="0" smtClean="0">
                <a:latin typeface="Aharoni" pitchFamily="2" charset="-79"/>
                <a:cs typeface="Aharoni" pitchFamily="2" charset="-79"/>
              </a:rPr>
              <a:t>                                ULM</a:t>
            </a:r>
          </a:p>
          <a:p>
            <a:pPr>
              <a:buNone/>
            </a:pPr>
            <a:r>
              <a:rPr lang="en-US" dirty="0" smtClean="0">
                <a:latin typeface="Aharoni" pitchFamily="2" charset="-79"/>
                <a:cs typeface="Aharoni" pitchFamily="2" charset="-79"/>
              </a:rPr>
              <a:t> </a:t>
            </a:r>
            <a:r>
              <a:rPr lang="en-US" dirty="0" smtClean="0">
                <a:latin typeface="Aharoni" pitchFamily="2" charset="-79"/>
                <a:cs typeface="Aharoni" pitchFamily="2" charset="-79"/>
              </a:rPr>
              <a:t>                            2. </a:t>
            </a:r>
            <a:r>
              <a:rPr lang="en-US" dirty="0" err="1" smtClean="0">
                <a:latin typeface="Aharoni" pitchFamily="2" charset="-79"/>
                <a:cs typeface="Aharoni" pitchFamily="2" charset="-79"/>
              </a:rPr>
              <a:t>Ketua</a:t>
            </a:r>
            <a:r>
              <a:rPr lang="en-US" dirty="0" smtClean="0">
                <a:latin typeface="Aharoni" pitchFamily="2" charset="-79"/>
                <a:cs typeface="Aharoni" pitchFamily="2" charset="-79"/>
              </a:rPr>
              <a:t> </a:t>
            </a:r>
            <a:r>
              <a:rPr lang="en-US" dirty="0" err="1" smtClean="0">
                <a:latin typeface="Aharoni" pitchFamily="2" charset="-79"/>
                <a:cs typeface="Aharoni" pitchFamily="2" charset="-79"/>
              </a:rPr>
              <a:t>Prodi</a:t>
            </a:r>
            <a:r>
              <a:rPr lang="en-US" dirty="0" smtClean="0">
                <a:latin typeface="Aharoni" pitchFamily="2" charset="-79"/>
                <a:cs typeface="Aharoni" pitchFamily="2" charset="-79"/>
              </a:rPr>
              <a:t> S2 IKM – FK  ULM</a:t>
            </a:r>
          </a:p>
          <a:p>
            <a:pPr>
              <a:buNone/>
            </a:pPr>
            <a:r>
              <a:rPr lang="en-US" dirty="0" smtClean="0">
                <a:latin typeface="Aharoni" pitchFamily="2" charset="-79"/>
                <a:cs typeface="Aharoni" pitchFamily="2" charset="-79"/>
              </a:rPr>
              <a:t> </a:t>
            </a:r>
            <a:r>
              <a:rPr lang="en-US" dirty="0" smtClean="0">
                <a:latin typeface="Aharoni" pitchFamily="2" charset="-79"/>
                <a:cs typeface="Aharoni" pitchFamily="2" charset="-79"/>
              </a:rPr>
              <a:t>                            3. </a:t>
            </a:r>
            <a:r>
              <a:rPr lang="en-US" dirty="0" err="1" smtClean="0">
                <a:latin typeface="Aharoni" pitchFamily="2" charset="-79"/>
                <a:cs typeface="Aharoni" pitchFamily="2" charset="-79"/>
              </a:rPr>
              <a:t>Ketua</a:t>
            </a:r>
            <a:r>
              <a:rPr lang="en-US" dirty="0" smtClean="0">
                <a:latin typeface="Aharoni" pitchFamily="2" charset="-79"/>
                <a:cs typeface="Aharoni" pitchFamily="2" charset="-79"/>
              </a:rPr>
              <a:t> </a:t>
            </a:r>
            <a:r>
              <a:rPr lang="en-US" dirty="0" err="1" smtClean="0">
                <a:latin typeface="Aharoni" pitchFamily="2" charset="-79"/>
                <a:cs typeface="Aharoni" pitchFamily="2" charset="-79"/>
              </a:rPr>
              <a:t>Dewan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Redaksi</a:t>
            </a:r>
            <a:r>
              <a:rPr lang="en-US" dirty="0" smtClean="0">
                <a:latin typeface="Aharoni" pitchFamily="2" charset="-79"/>
                <a:cs typeface="Aharoni" pitchFamily="2" charset="-79"/>
              </a:rPr>
              <a:t> :</a:t>
            </a:r>
            <a:r>
              <a:rPr lang="en-US" dirty="0" err="1" smtClean="0">
                <a:latin typeface="Aharoni" pitchFamily="2" charset="-79"/>
                <a:cs typeface="Aharoni" pitchFamily="2" charset="-79"/>
              </a:rPr>
              <a:t>Jurnal</a:t>
            </a:r>
            <a:r>
              <a:rPr lang="en-US" dirty="0" smtClean="0">
                <a:latin typeface="Aharoni" pitchFamily="2" charset="-79"/>
                <a:cs typeface="Aharoni" pitchFamily="2" charset="-79"/>
              </a:rPr>
              <a:t> </a:t>
            </a:r>
            <a:r>
              <a:rPr lang="en-US" dirty="0" err="1" smtClean="0">
                <a:latin typeface="Aharoni" pitchFamily="2" charset="-79"/>
                <a:cs typeface="Aharoni" pitchFamily="2" charset="-79"/>
              </a:rPr>
              <a:t>Kesmas</a:t>
            </a:r>
            <a:endParaRPr lang="en-US" dirty="0" smtClean="0">
              <a:latin typeface="Aharoni" pitchFamily="2" charset="-79"/>
              <a:cs typeface="Aharoni" pitchFamily="2" charset="-79"/>
            </a:endParaRPr>
          </a:p>
          <a:p>
            <a:pPr>
              <a:buNone/>
            </a:pPr>
            <a:r>
              <a:rPr lang="en-US" dirty="0" smtClean="0">
                <a:latin typeface="Aharoni" pitchFamily="2" charset="-79"/>
                <a:cs typeface="Aharoni" pitchFamily="2" charset="-79"/>
              </a:rPr>
              <a:t> </a:t>
            </a:r>
            <a:r>
              <a:rPr lang="en-US" dirty="0" smtClean="0">
                <a:latin typeface="Aharoni" pitchFamily="2" charset="-79"/>
                <a:cs typeface="Aharoni" pitchFamily="2" charset="-79"/>
              </a:rPr>
              <a:t>                                FK- ULM.</a:t>
            </a:r>
            <a:endParaRPr 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1100"/>
            <a:ext cx="8229600" cy="5143500"/>
          </a:xfrm>
        </p:spPr>
        <p:txBody>
          <a:bodyPr>
            <a:normAutofit/>
          </a:bodyPr>
          <a:lstStyle/>
          <a:p>
            <a:r>
              <a:rPr lang="id-ID" sz="5400" dirty="0">
                <a:solidFill>
                  <a:srgbClr val="FF0000"/>
                </a:solidFill>
                <a:latin typeface="Arial Black" pitchFamily="34" charset="0"/>
              </a:rPr>
              <a:t>Banyak pekerja sektor informal yang tidak mengetahui dan memahami pentingnya K3</a:t>
            </a:r>
          </a:p>
          <a:p>
            <a:endParaRPr lang="en-US" sz="5400" dirty="0">
              <a:latin typeface="Arial Black" pitchFamily="34" charset="0"/>
            </a:endParaRPr>
          </a:p>
        </p:txBody>
      </p:sp>
    </p:spTree>
    <p:extLst>
      <p:ext uri="{BB962C8B-B14F-4D97-AF65-F5344CB8AC3E}">
        <p14:creationId xmlns="" xmlns:p14="http://schemas.microsoft.com/office/powerpoint/2010/main" val="114088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latin typeface="Arial Black" pitchFamily="34" charset="0"/>
              </a:rPr>
              <a:t>Studi pada Perajin Logam</a:t>
            </a:r>
            <a:r>
              <a:rPr lang="en-US" dirty="0" smtClean="0">
                <a:latin typeface="Arial Black" pitchFamily="34" charset="0"/>
              </a:rPr>
              <a:t> (</a:t>
            </a:r>
            <a:r>
              <a:rPr lang="en-US" dirty="0" err="1" smtClean="0">
                <a:latin typeface="Arial Black" pitchFamily="34" charset="0"/>
              </a:rPr>
              <a:t>Husaini</a:t>
            </a:r>
            <a:r>
              <a:rPr lang="en-US" dirty="0" smtClean="0">
                <a:latin typeface="Arial Black" pitchFamily="34" charset="0"/>
              </a:rPr>
              <a:t>, 2000)</a:t>
            </a:r>
            <a:endParaRPr lang="id-ID" dirty="0">
              <a:latin typeface="Arial Black" pitchFamily="34" charset="0"/>
            </a:endParaRPr>
          </a:p>
        </p:txBody>
      </p:sp>
      <p:sp>
        <p:nvSpPr>
          <p:cNvPr id="3" name="Content Placeholder 2"/>
          <p:cNvSpPr>
            <a:spLocks noGrp="1"/>
          </p:cNvSpPr>
          <p:nvPr>
            <p:ph idx="1"/>
          </p:nvPr>
        </p:nvSpPr>
        <p:spPr>
          <a:xfrm>
            <a:off x="457200" y="1935480"/>
            <a:ext cx="8420100" cy="4693920"/>
          </a:xfrm>
        </p:spPr>
        <p:txBody>
          <a:bodyPr>
            <a:normAutofit/>
          </a:bodyPr>
          <a:lstStyle/>
          <a:p>
            <a:r>
              <a:rPr lang="id-ID" sz="3200" dirty="0" smtClean="0">
                <a:latin typeface="Arial Black" pitchFamily="34" charset="0"/>
              </a:rPr>
              <a:t>Penelitian Eksperimental  ergonomi kelompok perajin pandai besi di Kecamatan Daha Selatan Kabupaten Hulu Sungai Selatan.</a:t>
            </a:r>
          </a:p>
          <a:p>
            <a:r>
              <a:rPr lang="id-ID" sz="3200" dirty="0" smtClean="0">
                <a:latin typeface="Arial Black" pitchFamily="34" charset="0"/>
              </a:rPr>
              <a:t>Pekerja pandai besi lebih banyak istirahat dan mengeluh sakit pada bagian tubuh (punggung, kaki, paha, dada, lutut, pundak, langan dan leher) sebesar 97%.</a:t>
            </a:r>
          </a:p>
        </p:txBody>
      </p:sp>
    </p:spTree>
    <p:extLst>
      <p:ext uri="{BB962C8B-B14F-4D97-AF65-F5344CB8AC3E}">
        <p14:creationId xmlns="" xmlns:p14="http://schemas.microsoft.com/office/powerpoint/2010/main" val="3891124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latin typeface="Arial Black" pitchFamily="34" charset="0"/>
              </a:rPr>
              <a:t>Studi pada Perajin Logam</a:t>
            </a:r>
            <a:r>
              <a:rPr lang="en-US" dirty="0" smtClean="0">
                <a:latin typeface="Arial Black" pitchFamily="34" charset="0"/>
              </a:rPr>
              <a:t> (</a:t>
            </a:r>
            <a:r>
              <a:rPr lang="en-US" dirty="0" err="1" smtClean="0">
                <a:latin typeface="Arial Black" pitchFamily="34" charset="0"/>
              </a:rPr>
              <a:t>Husaini</a:t>
            </a:r>
            <a:r>
              <a:rPr lang="en-US" dirty="0" smtClean="0">
                <a:latin typeface="Arial Black" pitchFamily="34" charset="0"/>
              </a:rPr>
              <a:t>, 2000)</a:t>
            </a:r>
            <a:endParaRPr lang="id-ID" dirty="0">
              <a:latin typeface="Arial Black" pitchFamily="34" charset="0"/>
            </a:endParaRPr>
          </a:p>
        </p:txBody>
      </p:sp>
      <p:sp>
        <p:nvSpPr>
          <p:cNvPr id="3" name="Content Placeholder 2"/>
          <p:cNvSpPr>
            <a:spLocks noGrp="1"/>
          </p:cNvSpPr>
          <p:nvPr>
            <p:ph idx="1"/>
          </p:nvPr>
        </p:nvSpPr>
        <p:spPr>
          <a:xfrm>
            <a:off x="457200" y="1935480"/>
            <a:ext cx="8420100" cy="4693920"/>
          </a:xfrm>
        </p:spPr>
        <p:txBody>
          <a:bodyPr>
            <a:normAutofit/>
          </a:bodyPr>
          <a:lstStyle/>
          <a:p>
            <a:r>
              <a:rPr lang="id-ID" sz="3200" dirty="0" smtClean="0">
                <a:latin typeface="Arial Black" pitchFamily="34" charset="0"/>
              </a:rPr>
              <a:t>Pemberian perlakuan sikap ergonomi berpengaruh terhadap perbedaan produktivitas kerja. </a:t>
            </a:r>
          </a:p>
          <a:p>
            <a:r>
              <a:rPr lang="id-ID" sz="3200" dirty="0" smtClean="0">
                <a:latin typeface="Arial Black" pitchFamily="34" charset="0"/>
              </a:rPr>
              <a:t>Ada pengaruh perbedaan penurunan keluhan tenaga kerja antara sebelum dan sesudah diberi perlakuan sikap kerja ergonomi.</a:t>
            </a:r>
            <a:endParaRPr lang="id-ID" sz="3200" dirty="0">
              <a:latin typeface="Arial Black" pitchFamily="34" charset="0"/>
            </a:endParaRPr>
          </a:p>
        </p:txBody>
      </p:sp>
    </p:spTree>
    <p:extLst>
      <p:ext uri="{BB962C8B-B14F-4D97-AF65-F5344CB8AC3E}">
        <p14:creationId xmlns="" xmlns:p14="http://schemas.microsoft.com/office/powerpoint/2010/main" val="3355462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latin typeface="Arial Black" pitchFamily="34" charset="0"/>
              </a:rPr>
              <a:t>Studi pada Perajin Logam</a:t>
            </a:r>
            <a:r>
              <a:rPr lang="en-US" dirty="0" smtClean="0">
                <a:latin typeface="Arial Black" pitchFamily="34" charset="0"/>
              </a:rPr>
              <a:t> (</a:t>
            </a:r>
            <a:r>
              <a:rPr lang="en-US" dirty="0" err="1" smtClean="0">
                <a:latin typeface="Arial Black" pitchFamily="34" charset="0"/>
              </a:rPr>
              <a:t>Husaini</a:t>
            </a:r>
            <a:r>
              <a:rPr lang="en-US" dirty="0" smtClean="0">
                <a:latin typeface="Arial Black" pitchFamily="34" charset="0"/>
              </a:rPr>
              <a:t>, 2000)</a:t>
            </a:r>
            <a:endParaRPr lang="id-ID" dirty="0">
              <a:latin typeface="Arial Black" pitchFamily="34" charset="0"/>
            </a:endParaRPr>
          </a:p>
        </p:txBody>
      </p:sp>
      <p:sp>
        <p:nvSpPr>
          <p:cNvPr id="3" name="Content Placeholder 2"/>
          <p:cNvSpPr>
            <a:spLocks noGrp="1"/>
          </p:cNvSpPr>
          <p:nvPr>
            <p:ph idx="1"/>
          </p:nvPr>
        </p:nvSpPr>
        <p:spPr>
          <a:xfrm>
            <a:off x="457200" y="1935480"/>
            <a:ext cx="8420100" cy="4693920"/>
          </a:xfrm>
        </p:spPr>
        <p:txBody>
          <a:bodyPr>
            <a:normAutofit/>
          </a:bodyPr>
          <a:lstStyle/>
          <a:p>
            <a:endParaRPr lang="id-ID" sz="3200" dirty="0">
              <a:latin typeface="Arial Black" pitchFamily="34" charset="0"/>
            </a:endParaRPr>
          </a:p>
        </p:txBody>
      </p:sp>
      <p:pic>
        <p:nvPicPr>
          <p:cNvPr id="1026" name="Picture 2" descr="C:\Users\S2-PC\Documents\foto penelitian\foto pengrajin logam.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3775" t="3189" r="13113" b="57079"/>
          <a:stretch/>
        </p:blipFill>
        <p:spPr bwMode="auto">
          <a:xfrm>
            <a:off x="599090" y="1822257"/>
            <a:ext cx="8166538" cy="503574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2916621" y="2427892"/>
            <a:ext cx="772510" cy="236482"/>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Tree>
    <p:extLst>
      <p:ext uri="{BB962C8B-B14F-4D97-AF65-F5344CB8AC3E}">
        <p14:creationId xmlns="" xmlns:p14="http://schemas.microsoft.com/office/powerpoint/2010/main" val="4008771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latin typeface="Arial Black" pitchFamily="34" charset="0"/>
              </a:rPr>
              <a:t>Studi pada Perajin Logam</a:t>
            </a:r>
            <a:r>
              <a:rPr lang="en-US" dirty="0" smtClean="0">
                <a:latin typeface="Arial Black" pitchFamily="34" charset="0"/>
              </a:rPr>
              <a:t> (</a:t>
            </a:r>
            <a:r>
              <a:rPr lang="en-US" dirty="0" err="1" smtClean="0">
                <a:latin typeface="Arial Black" pitchFamily="34" charset="0"/>
              </a:rPr>
              <a:t>Husaini</a:t>
            </a:r>
            <a:r>
              <a:rPr lang="en-US" dirty="0" smtClean="0">
                <a:latin typeface="Arial Black" pitchFamily="34" charset="0"/>
              </a:rPr>
              <a:t>, 2000)</a:t>
            </a:r>
            <a:endParaRPr lang="id-ID" dirty="0">
              <a:latin typeface="Arial Black" pitchFamily="34" charset="0"/>
            </a:endParaRPr>
          </a:p>
        </p:txBody>
      </p:sp>
      <p:sp>
        <p:nvSpPr>
          <p:cNvPr id="3" name="Content Placeholder 2"/>
          <p:cNvSpPr>
            <a:spLocks noGrp="1"/>
          </p:cNvSpPr>
          <p:nvPr>
            <p:ph idx="1"/>
          </p:nvPr>
        </p:nvSpPr>
        <p:spPr>
          <a:xfrm>
            <a:off x="457200" y="1935480"/>
            <a:ext cx="8420100" cy="4693920"/>
          </a:xfrm>
        </p:spPr>
        <p:txBody>
          <a:bodyPr>
            <a:normAutofit/>
          </a:bodyPr>
          <a:lstStyle/>
          <a:p>
            <a:endParaRPr lang="id-ID" sz="3200" dirty="0">
              <a:latin typeface="Arial Black" pitchFamily="34" charset="0"/>
            </a:endParaRPr>
          </a:p>
        </p:txBody>
      </p:sp>
      <p:pic>
        <p:nvPicPr>
          <p:cNvPr id="2050" name="Picture 2" descr="C:\Users\S2-PC\Documents\foto penelitian\foto pengrajin logam 2.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0496" t="2729" r="7486" b="56426"/>
          <a:stretch/>
        </p:blipFill>
        <p:spPr bwMode="auto">
          <a:xfrm rot="21389361">
            <a:off x="783962" y="1659980"/>
            <a:ext cx="7925506" cy="518519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2506717" y="2483069"/>
            <a:ext cx="1182414" cy="236482"/>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8" name="Rectangle 7"/>
          <p:cNvSpPr/>
          <p:nvPr/>
        </p:nvSpPr>
        <p:spPr>
          <a:xfrm>
            <a:off x="5517931" y="2364828"/>
            <a:ext cx="1182414" cy="236482"/>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Tree>
    <p:extLst>
      <p:ext uri="{BB962C8B-B14F-4D97-AF65-F5344CB8AC3E}">
        <p14:creationId xmlns="" xmlns:p14="http://schemas.microsoft.com/office/powerpoint/2010/main" val="1845397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latin typeface="Arial Black" pitchFamily="34" charset="0"/>
              </a:rPr>
              <a:t>Studi pada Perajin Logam</a:t>
            </a:r>
            <a:r>
              <a:rPr lang="en-US" dirty="0" smtClean="0">
                <a:latin typeface="Arial Black" pitchFamily="34" charset="0"/>
              </a:rPr>
              <a:t> (</a:t>
            </a:r>
            <a:r>
              <a:rPr lang="en-US" dirty="0" err="1" smtClean="0">
                <a:latin typeface="Arial Black" pitchFamily="34" charset="0"/>
              </a:rPr>
              <a:t>Husaini</a:t>
            </a:r>
            <a:r>
              <a:rPr lang="en-US" dirty="0" smtClean="0">
                <a:latin typeface="Arial Black" pitchFamily="34" charset="0"/>
              </a:rPr>
              <a:t>, 2000)</a:t>
            </a:r>
            <a:endParaRPr lang="id-ID" dirty="0">
              <a:latin typeface="Arial Black" pitchFamily="34" charset="0"/>
            </a:endParaRPr>
          </a:p>
        </p:txBody>
      </p:sp>
      <p:sp>
        <p:nvSpPr>
          <p:cNvPr id="3" name="Content Placeholder 2"/>
          <p:cNvSpPr>
            <a:spLocks noGrp="1"/>
          </p:cNvSpPr>
          <p:nvPr>
            <p:ph idx="1"/>
          </p:nvPr>
        </p:nvSpPr>
        <p:spPr>
          <a:xfrm>
            <a:off x="457200" y="1935480"/>
            <a:ext cx="8420100" cy="4693920"/>
          </a:xfrm>
        </p:spPr>
        <p:txBody>
          <a:bodyPr>
            <a:normAutofit/>
          </a:bodyPr>
          <a:lstStyle/>
          <a:p>
            <a:r>
              <a:rPr lang="id-ID" sz="3200" dirty="0" smtClean="0">
                <a:latin typeface="Arial Black" pitchFamily="34" charset="0"/>
              </a:rPr>
              <a:t>Rancangan </a:t>
            </a:r>
          </a:p>
          <a:p>
            <a:pPr marL="0" indent="0">
              <a:buNone/>
            </a:pPr>
            <a:r>
              <a:rPr lang="id-ID" sz="3200" dirty="0" smtClean="0">
                <a:latin typeface="Arial Black" pitchFamily="34" charset="0"/>
              </a:rPr>
              <a:t>Kursi Ergonomis</a:t>
            </a:r>
            <a:endParaRPr lang="id-ID" sz="3200" dirty="0">
              <a:latin typeface="Arial Black" pitchFamily="34" charset="0"/>
            </a:endParaRPr>
          </a:p>
        </p:txBody>
      </p:sp>
      <p:pic>
        <p:nvPicPr>
          <p:cNvPr id="3074" name="Picture 2" descr="C:\Users\S2-PC\Documents\foto penelitian\2018-11-16 001 001.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7221" t="14696" r="21039" b="20251"/>
          <a:stretch/>
        </p:blipFill>
        <p:spPr bwMode="auto">
          <a:xfrm rot="21422790">
            <a:off x="4423400" y="1903987"/>
            <a:ext cx="4598995" cy="48387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23478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latin typeface="Arial Black" pitchFamily="34" charset="0"/>
              </a:rPr>
              <a:t>Studi pada Perajin Logam</a:t>
            </a:r>
            <a:r>
              <a:rPr lang="en-US" dirty="0" smtClean="0">
                <a:latin typeface="Arial Black" pitchFamily="34" charset="0"/>
              </a:rPr>
              <a:t> ( </a:t>
            </a:r>
            <a:r>
              <a:rPr lang="en-US" dirty="0" err="1" smtClean="0">
                <a:latin typeface="Arial Black" pitchFamily="34" charset="0"/>
              </a:rPr>
              <a:t>Husaini</a:t>
            </a:r>
            <a:r>
              <a:rPr lang="en-US" dirty="0" smtClean="0">
                <a:latin typeface="Arial Black" pitchFamily="34" charset="0"/>
              </a:rPr>
              <a:t>, 2014)</a:t>
            </a:r>
            <a:endParaRPr lang="id-ID" dirty="0">
              <a:latin typeface="Arial Black" pitchFamily="34" charset="0"/>
            </a:endParaRPr>
          </a:p>
        </p:txBody>
      </p:sp>
      <p:sp>
        <p:nvSpPr>
          <p:cNvPr id="3" name="Content Placeholder 2"/>
          <p:cNvSpPr>
            <a:spLocks noGrp="1"/>
          </p:cNvSpPr>
          <p:nvPr>
            <p:ph idx="1"/>
          </p:nvPr>
        </p:nvSpPr>
        <p:spPr>
          <a:xfrm>
            <a:off x="247650" y="1935480"/>
            <a:ext cx="8591550" cy="4732020"/>
          </a:xfrm>
        </p:spPr>
        <p:txBody>
          <a:bodyPr>
            <a:normAutofit fontScale="85000" lnSpcReduction="10000"/>
          </a:bodyPr>
          <a:lstStyle/>
          <a:p>
            <a:r>
              <a:rPr lang="id-ID" sz="3000" dirty="0" smtClean="0">
                <a:latin typeface="Arial Black" pitchFamily="34" charset="0"/>
              </a:rPr>
              <a:t>Penelitian Hubungan Pajanan CO, SO2, NO2, Uap besi, dan Debu Besi dengan Gangguan Fungsi Paru dan Kadar Imunoglobulin Serum Perajin Logam di</a:t>
            </a:r>
            <a:r>
              <a:rPr lang="id-ID" sz="3000" dirty="0">
                <a:latin typeface="Arial Black" pitchFamily="34" charset="0"/>
              </a:rPr>
              <a:t> Kecamatan Daha </a:t>
            </a:r>
            <a:r>
              <a:rPr lang="id-ID" sz="3000" dirty="0" smtClean="0">
                <a:latin typeface="Arial Black" pitchFamily="34" charset="0"/>
              </a:rPr>
              <a:t>Utara dan Selatan </a:t>
            </a:r>
            <a:r>
              <a:rPr lang="id-ID" sz="3000" dirty="0">
                <a:latin typeface="Arial Black" pitchFamily="34" charset="0"/>
              </a:rPr>
              <a:t>Kabupaten Hulu Sungai Selatan</a:t>
            </a:r>
            <a:r>
              <a:rPr lang="id-ID" sz="3000" dirty="0" smtClean="0">
                <a:latin typeface="Arial Black" pitchFamily="34" charset="0"/>
              </a:rPr>
              <a:t>.</a:t>
            </a:r>
          </a:p>
          <a:p>
            <a:endParaRPr lang="id-ID" sz="3000" dirty="0" smtClean="0">
              <a:latin typeface="Arial Black" pitchFamily="34" charset="0"/>
            </a:endParaRPr>
          </a:p>
          <a:p>
            <a:r>
              <a:rPr lang="id-ID" sz="3000" dirty="0" smtClean="0">
                <a:latin typeface="Arial Black" pitchFamily="34" charset="0"/>
              </a:rPr>
              <a:t>Perajin logam selama melakukan pekerjaan tidak menggunakan APD akan selalu terpajan dengan </a:t>
            </a:r>
            <a:r>
              <a:rPr lang="id-ID" sz="3000" dirty="0">
                <a:latin typeface="Arial Black" pitchFamily="34" charset="0"/>
              </a:rPr>
              <a:t>CO, SO2, NO2, Uap besi, dan Debu </a:t>
            </a:r>
            <a:r>
              <a:rPr lang="id-ID" sz="3000" dirty="0" smtClean="0">
                <a:latin typeface="Arial Black" pitchFamily="34" charset="0"/>
              </a:rPr>
              <a:t>Besi, serta partikel lain seperti DEP dari pembakaran dan peleburan logam.</a:t>
            </a:r>
          </a:p>
          <a:p>
            <a:r>
              <a:rPr lang="id-ID" dirty="0" smtClean="0"/>
              <a:t> </a:t>
            </a:r>
            <a:endParaRPr lang="id-ID" dirty="0"/>
          </a:p>
        </p:txBody>
      </p:sp>
    </p:spTree>
    <p:extLst>
      <p:ext uri="{BB962C8B-B14F-4D97-AF65-F5344CB8AC3E}">
        <p14:creationId xmlns="" xmlns:p14="http://schemas.microsoft.com/office/powerpoint/2010/main" val="3942530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38"/>
            <a:ext cx="8229600" cy="1143000"/>
          </a:xfrm>
        </p:spPr>
        <p:txBody>
          <a:bodyPr>
            <a:normAutofit fontScale="90000"/>
          </a:bodyPr>
          <a:lstStyle/>
          <a:p>
            <a:r>
              <a:rPr lang="id-ID" dirty="0" smtClean="0">
                <a:latin typeface="Arial Black" pitchFamily="34" charset="0"/>
              </a:rPr>
              <a:t>Studi pada Perajin Logam</a:t>
            </a:r>
            <a:endParaRPr lang="id-ID" dirty="0">
              <a:latin typeface="Arial Black" pitchFamily="34" charset="0"/>
            </a:endParaRPr>
          </a:p>
        </p:txBody>
      </p:sp>
      <p:sp>
        <p:nvSpPr>
          <p:cNvPr id="3" name="Content Placeholder 2"/>
          <p:cNvSpPr>
            <a:spLocks noGrp="1"/>
          </p:cNvSpPr>
          <p:nvPr>
            <p:ph idx="1"/>
          </p:nvPr>
        </p:nvSpPr>
        <p:spPr>
          <a:xfrm>
            <a:off x="457200" y="1935480"/>
            <a:ext cx="8324850" cy="4636770"/>
          </a:xfrm>
        </p:spPr>
        <p:txBody>
          <a:bodyPr>
            <a:normAutofit/>
          </a:bodyPr>
          <a:lstStyle/>
          <a:p>
            <a:r>
              <a:rPr lang="id-ID" dirty="0" smtClean="0">
                <a:latin typeface="Arial Black" pitchFamily="34" charset="0"/>
              </a:rPr>
              <a:t>Terdapat hubungan positif dan signifikan akibat pajanan </a:t>
            </a:r>
            <a:r>
              <a:rPr lang="id-ID" dirty="0">
                <a:latin typeface="Arial Black" pitchFamily="34" charset="0"/>
              </a:rPr>
              <a:t>CO, </a:t>
            </a:r>
            <a:r>
              <a:rPr lang="id-ID" dirty="0" smtClean="0">
                <a:latin typeface="Arial Black" pitchFamily="34" charset="0"/>
              </a:rPr>
              <a:t>NO2</a:t>
            </a:r>
            <a:r>
              <a:rPr lang="id-ID" dirty="0">
                <a:latin typeface="Arial Black" pitchFamily="34" charset="0"/>
              </a:rPr>
              <a:t>, </a:t>
            </a:r>
            <a:r>
              <a:rPr lang="id-ID" dirty="0" smtClean="0">
                <a:latin typeface="Arial Black" pitchFamily="34" charset="0"/>
              </a:rPr>
              <a:t>dan </a:t>
            </a:r>
            <a:r>
              <a:rPr lang="id-ID" dirty="0">
                <a:latin typeface="Arial Black" pitchFamily="34" charset="0"/>
              </a:rPr>
              <a:t>Debu </a:t>
            </a:r>
            <a:r>
              <a:rPr lang="id-ID" dirty="0" smtClean="0">
                <a:latin typeface="Arial Black" pitchFamily="34" charset="0"/>
              </a:rPr>
              <a:t>Besi dengan terjadinya FVC, FEV1, dan Gabungan serta abnormalisasi atau terjadi di atas ambang batas kadar total IgE dan IgG total. </a:t>
            </a:r>
          </a:p>
          <a:p>
            <a:r>
              <a:rPr lang="id-ID" dirty="0">
                <a:latin typeface="Arial Black" pitchFamily="34" charset="0"/>
              </a:rPr>
              <a:t>K</a:t>
            </a:r>
            <a:r>
              <a:rPr lang="id-ID" dirty="0" smtClean="0">
                <a:latin typeface="Arial Black" pitchFamily="34" charset="0"/>
              </a:rPr>
              <a:t>husus SO2 dan uap besi terdapat </a:t>
            </a:r>
            <a:r>
              <a:rPr lang="id-ID" dirty="0">
                <a:latin typeface="Arial Black" pitchFamily="34" charset="0"/>
              </a:rPr>
              <a:t>hubungan positif dan signifikan terjadinya </a:t>
            </a:r>
            <a:r>
              <a:rPr lang="id-ID" dirty="0" smtClean="0">
                <a:latin typeface="Arial Black" pitchFamily="34" charset="0"/>
              </a:rPr>
              <a:t>FEV1</a:t>
            </a:r>
            <a:r>
              <a:rPr lang="id-ID" dirty="0">
                <a:latin typeface="Arial Black" pitchFamily="34" charset="0"/>
              </a:rPr>
              <a:t>, dan Gabungan serta abnormalisasi atau terjadi di atas ambang batas kadar total IgE dan IgG total. </a:t>
            </a:r>
          </a:p>
          <a:p>
            <a:endParaRPr lang="id-ID" dirty="0"/>
          </a:p>
        </p:txBody>
      </p:sp>
    </p:spTree>
    <p:extLst>
      <p:ext uri="{BB962C8B-B14F-4D97-AF65-F5344CB8AC3E}">
        <p14:creationId xmlns="" xmlns:p14="http://schemas.microsoft.com/office/powerpoint/2010/main" val="32915097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latin typeface="Arial Black" pitchFamily="34" charset="0"/>
              </a:rPr>
              <a:t>Studi pada Perajin Logam</a:t>
            </a:r>
            <a:r>
              <a:rPr lang="en-US" dirty="0" smtClean="0">
                <a:latin typeface="Arial Black" pitchFamily="34" charset="0"/>
              </a:rPr>
              <a:t> ( </a:t>
            </a:r>
            <a:r>
              <a:rPr lang="en-US" dirty="0" err="1" smtClean="0">
                <a:latin typeface="Arial Black" pitchFamily="34" charset="0"/>
              </a:rPr>
              <a:t>Husaini</a:t>
            </a:r>
            <a:r>
              <a:rPr lang="en-US" dirty="0" smtClean="0">
                <a:latin typeface="Arial Black" pitchFamily="34" charset="0"/>
              </a:rPr>
              <a:t>, 2014)</a:t>
            </a:r>
            <a:endParaRPr lang="id-ID" dirty="0">
              <a:latin typeface="Arial Black" pitchFamily="34" charset="0"/>
            </a:endParaRPr>
          </a:p>
        </p:txBody>
      </p:sp>
      <p:sp>
        <p:nvSpPr>
          <p:cNvPr id="3" name="Content Placeholder 2"/>
          <p:cNvSpPr>
            <a:spLocks noGrp="1"/>
          </p:cNvSpPr>
          <p:nvPr>
            <p:ph idx="1"/>
          </p:nvPr>
        </p:nvSpPr>
        <p:spPr>
          <a:xfrm>
            <a:off x="247650" y="1935480"/>
            <a:ext cx="8591550" cy="4732020"/>
          </a:xfrm>
        </p:spPr>
        <p:txBody>
          <a:bodyPr>
            <a:normAutofit/>
          </a:bodyPr>
          <a:lstStyle/>
          <a:p>
            <a:endParaRPr lang="id-ID" dirty="0"/>
          </a:p>
        </p:txBody>
      </p:sp>
      <p:pic>
        <p:nvPicPr>
          <p:cNvPr id="4098" name="Picture 2" descr="C:\Users\S2-PC\Documents\foto penelitian\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8014" y="1942128"/>
            <a:ext cx="8544910" cy="46793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46735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latin typeface="Arial Black" pitchFamily="34" charset="0"/>
              </a:rPr>
              <a:t>Studi pada Perajin Logam</a:t>
            </a:r>
            <a:r>
              <a:rPr lang="en-US" dirty="0" smtClean="0">
                <a:latin typeface="Arial Black" pitchFamily="34" charset="0"/>
              </a:rPr>
              <a:t> ( </a:t>
            </a:r>
            <a:r>
              <a:rPr lang="en-US" dirty="0" err="1" smtClean="0">
                <a:latin typeface="Arial Black" pitchFamily="34" charset="0"/>
              </a:rPr>
              <a:t>Husaini</a:t>
            </a:r>
            <a:r>
              <a:rPr lang="en-US" dirty="0" smtClean="0">
                <a:latin typeface="Arial Black" pitchFamily="34" charset="0"/>
              </a:rPr>
              <a:t>, 2014)</a:t>
            </a:r>
            <a:endParaRPr lang="id-ID" dirty="0">
              <a:latin typeface="Arial Black" pitchFamily="34" charset="0"/>
            </a:endParaRPr>
          </a:p>
        </p:txBody>
      </p:sp>
      <p:sp>
        <p:nvSpPr>
          <p:cNvPr id="3" name="Content Placeholder 2"/>
          <p:cNvSpPr>
            <a:spLocks noGrp="1"/>
          </p:cNvSpPr>
          <p:nvPr>
            <p:ph idx="1"/>
          </p:nvPr>
        </p:nvSpPr>
        <p:spPr>
          <a:xfrm>
            <a:off x="247650" y="1935480"/>
            <a:ext cx="8591550" cy="4732020"/>
          </a:xfrm>
        </p:spPr>
        <p:txBody>
          <a:bodyPr>
            <a:normAutofit/>
          </a:bodyPr>
          <a:lstStyle/>
          <a:p>
            <a:endParaRPr lang="id-ID" dirty="0"/>
          </a:p>
        </p:txBody>
      </p:sp>
      <p:pic>
        <p:nvPicPr>
          <p:cNvPr id="5122" name="Picture 2" descr="C:\Users\S2-PC\Documents\foto penelitian\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2249" y="1952718"/>
            <a:ext cx="8544910" cy="474249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6947354" y="3356739"/>
            <a:ext cx="1182414" cy="332392"/>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Tree>
    <p:extLst>
      <p:ext uri="{BB962C8B-B14F-4D97-AF65-F5344CB8AC3E}">
        <p14:creationId xmlns="" xmlns:p14="http://schemas.microsoft.com/office/powerpoint/2010/main" val="1445018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425669"/>
            <a:ext cx="8466084" cy="5898931"/>
          </a:xfrm>
        </p:spPr>
        <p:txBody>
          <a:bodyPr>
            <a:normAutofit/>
          </a:bodyPr>
          <a:lstStyle/>
          <a:p>
            <a:pPr>
              <a:buNone/>
            </a:pPr>
            <a:r>
              <a:rPr lang="en-US" sz="3600" dirty="0" smtClean="0">
                <a:latin typeface="Aharoni" pitchFamily="2" charset="-79"/>
                <a:cs typeface="Aharoni" pitchFamily="2" charset="-79"/>
              </a:rPr>
              <a:t>Unit </a:t>
            </a:r>
            <a:r>
              <a:rPr lang="en-US" sz="3600" dirty="0" err="1" smtClean="0">
                <a:latin typeface="Aharoni" pitchFamily="2" charset="-79"/>
                <a:cs typeface="Aharoni" pitchFamily="2" charset="-79"/>
              </a:rPr>
              <a:t>Kerja</a:t>
            </a:r>
            <a:r>
              <a:rPr lang="en-US" sz="3600" dirty="0" smtClean="0">
                <a:latin typeface="Aharoni" pitchFamily="2" charset="-79"/>
                <a:cs typeface="Aharoni" pitchFamily="2" charset="-79"/>
              </a:rPr>
              <a:t>    :</a:t>
            </a:r>
            <a:r>
              <a:rPr lang="en-US" sz="3200" dirty="0" smtClean="0">
                <a:latin typeface="Aharoni" pitchFamily="2" charset="-79"/>
                <a:cs typeface="Aharoni" pitchFamily="2" charset="-79"/>
              </a:rPr>
              <a:t> Ps. S2 IKM  FK –  ULM</a:t>
            </a:r>
          </a:p>
          <a:p>
            <a:pPr>
              <a:buNone/>
            </a:pPr>
            <a:r>
              <a:rPr lang="en-US" sz="3200" dirty="0" smtClean="0">
                <a:latin typeface="Aharoni" pitchFamily="2" charset="-79"/>
                <a:cs typeface="Aharoni" pitchFamily="2" charset="-79"/>
              </a:rPr>
              <a:t>                          </a:t>
            </a:r>
            <a:r>
              <a:rPr lang="en-US" sz="3200" dirty="0" err="1" smtClean="0">
                <a:latin typeface="Aharoni" pitchFamily="2" charset="-79"/>
                <a:cs typeface="Aharoni" pitchFamily="2" charset="-79"/>
              </a:rPr>
              <a:t>Jln</a:t>
            </a:r>
            <a:r>
              <a:rPr lang="en-US" sz="3200" dirty="0" smtClean="0">
                <a:latin typeface="Aharoni" pitchFamily="2" charset="-79"/>
                <a:cs typeface="Aharoni" pitchFamily="2" charset="-79"/>
              </a:rPr>
              <a:t>. A. </a:t>
            </a:r>
            <a:r>
              <a:rPr lang="en-US" sz="3200" dirty="0" err="1" smtClean="0">
                <a:latin typeface="Aharoni" pitchFamily="2" charset="-79"/>
                <a:cs typeface="Aharoni" pitchFamily="2" charset="-79"/>
              </a:rPr>
              <a:t>Yani</a:t>
            </a:r>
            <a:r>
              <a:rPr lang="en-US" sz="3200" dirty="0" smtClean="0">
                <a:latin typeface="Aharoni" pitchFamily="2" charset="-79"/>
                <a:cs typeface="Aharoni" pitchFamily="2" charset="-79"/>
              </a:rPr>
              <a:t> Km.36  </a:t>
            </a:r>
            <a:r>
              <a:rPr lang="en-US" sz="3200" dirty="0" err="1" smtClean="0">
                <a:latin typeface="Aharoni" pitchFamily="2" charset="-79"/>
                <a:cs typeface="Aharoni" pitchFamily="2" charset="-79"/>
              </a:rPr>
              <a:t>B.Baru</a:t>
            </a:r>
            <a:r>
              <a:rPr lang="en-US" sz="3200" dirty="0" smtClean="0">
                <a:latin typeface="Aharoni" pitchFamily="2" charset="-79"/>
                <a:cs typeface="Aharoni" pitchFamily="2" charset="-79"/>
              </a:rPr>
              <a:t>.       </a:t>
            </a:r>
          </a:p>
          <a:p>
            <a:pPr>
              <a:buNone/>
            </a:pPr>
            <a:r>
              <a:rPr lang="en-US" sz="3600" dirty="0" err="1" smtClean="0">
                <a:latin typeface="Aharoni" pitchFamily="2" charset="-79"/>
                <a:cs typeface="Aharoni" pitchFamily="2" charset="-79"/>
              </a:rPr>
              <a:t>Publikasi</a:t>
            </a: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Ilmiah</a:t>
            </a:r>
            <a:r>
              <a:rPr lang="en-US" sz="3600" dirty="0" smtClean="0">
                <a:latin typeface="Aharoni" pitchFamily="2" charset="-79"/>
                <a:cs typeface="Aharoni" pitchFamily="2" charset="-79"/>
              </a:rPr>
              <a:t> :</a:t>
            </a:r>
          </a:p>
          <a:p>
            <a:pPr marL="514350" indent="-514350">
              <a:buAutoNum type="arabicPeriod"/>
            </a:pPr>
            <a:r>
              <a:rPr lang="en-US" sz="3200" dirty="0" err="1" smtClean="0">
                <a:latin typeface="Aharoni" pitchFamily="2" charset="-79"/>
                <a:cs typeface="Aharoni" pitchFamily="2" charset="-79"/>
              </a:rPr>
              <a:t>Jurnal</a:t>
            </a:r>
            <a:r>
              <a:rPr lang="en-US" sz="3200" dirty="0" smtClean="0">
                <a:latin typeface="Aharoni" pitchFamily="2" charset="-79"/>
                <a:cs typeface="Aharoni" pitchFamily="2" charset="-79"/>
              </a:rPr>
              <a:t> </a:t>
            </a:r>
            <a:r>
              <a:rPr lang="en-US" sz="3200" dirty="0" err="1" smtClean="0">
                <a:latin typeface="Aharoni" pitchFamily="2" charset="-79"/>
                <a:cs typeface="Aharoni" pitchFamily="2" charset="-79"/>
              </a:rPr>
              <a:t>Internasional</a:t>
            </a:r>
            <a:r>
              <a:rPr lang="en-US" sz="3200" dirty="0" smtClean="0">
                <a:latin typeface="Aharoni" pitchFamily="2" charset="-79"/>
                <a:cs typeface="Aharoni" pitchFamily="2" charset="-79"/>
              </a:rPr>
              <a:t>        : </a:t>
            </a:r>
            <a:r>
              <a:rPr lang="en-US" sz="3600" dirty="0" smtClean="0">
                <a:latin typeface="Aharoni" pitchFamily="2" charset="-79"/>
                <a:cs typeface="Aharoni" pitchFamily="2" charset="-79"/>
              </a:rPr>
              <a:t>34</a:t>
            </a:r>
            <a:r>
              <a:rPr lang="en-US" sz="3200" dirty="0" smtClean="0">
                <a:latin typeface="Aharoni" pitchFamily="2" charset="-79"/>
                <a:cs typeface="Aharoni" pitchFamily="2" charset="-79"/>
              </a:rPr>
              <a:t> </a:t>
            </a:r>
            <a:r>
              <a:rPr lang="en-US" sz="3200" dirty="0" err="1" smtClean="0">
                <a:latin typeface="Aharoni" pitchFamily="2" charset="-79"/>
                <a:cs typeface="Aharoni" pitchFamily="2" charset="-79"/>
              </a:rPr>
              <a:t>buah</a:t>
            </a:r>
            <a:endParaRPr lang="en-US" sz="3200" dirty="0" smtClean="0">
              <a:latin typeface="Aharoni" pitchFamily="2" charset="-79"/>
              <a:cs typeface="Aharoni" pitchFamily="2" charset="-79"/>
            </a:endParaRPr>
          </a:p>
          <a:p>
            <a:pPr marL="514350" indent="-514350">
              <a:buAutoNum type="arabicPeriod"/>
            </a:pPr>
            <a:r>
              <a:rPr lang="en-US" sz="3200" dirty="0" err="1" smtClean="0">
                <a:latin typeface="Aharoni" pitchFamily="2" charset="-79"/>
                <a:cs typeface="Aharoni" pitchFamily="2" charset="-79"/>
              </a:rPr>
              <a:t>Jurnal</a:t>
            </a:r>
            <a:r>
              <a:rPr lang="en-US" sz="3200" dirty="0" smtClean="0">
                <a:latin typeface="Aharoni" pitchFamily="2" charset="-79"/>
                <a:cs typeface="Aharoni" pitchFamily="2" charset="-79"/>
              </a:rPr>
              <a:t> </a:t>
            </a:r>
            <a:r>
              <a:rPr lang="en-US" sz="3200" dirty="0" err="1" smtClean="0">
                <a:latin typeface="Aharoni" pitchFamily="2" charset="-79"/>
                <a:cs typeface="Aharoni" pitchFamily="2" charset="-79"/>
              </a:rPr>
              <a:t>Nasional</a:t>
            </a:r>
            <a:r>
              <a:rPr lang="en-US" sz="3200" dirty="0" smtClean="0">
                <a:latin typeface="Aharoni" pitchFamily="2" charset="-79"/>
                <a:cs typeface="Aharoni" pitchFamily="2" charset="-79"/>
              </a:rPr>
              <a:t>               : </a:t>
            </a:r>
            <a:r>
              <a:rPr lang="en-US" sz="3600" dirty="0" smtClean="0">
                <a:latin typeface="Aharoni" pitchFamily="2" charset="-79"/>
                <a:cs typeface="Aharoni" pitchFamily="2" charset="-79"/>
              </a:rPr>
              <a:t>3</a:t>
            </a:r>
            <a:r>
              <a:rPr lang="en-US" sz="3600" dirty="0" smtClean="0">
                <a:latin typeface="Aharoni" pitchFamily="2" charset="-79"/>
                <a:cs typeface="Aharoni" pitchFamily="2" charset="-79"/>
              </a:rPr>
              <a:t>7</a:t>
            </a:r>
            <a:r>
              <a:rPr lang="en-US" sz="3200" dirty="0" smtClean="0">
                <a:latin typeface="Aharoni" pitchFamily="2" charset="-79"/>
                <a:cs typeface="Aharoni" pitchFamily="2" charset="-79"/>
              </a:rPr>
              <a:t> </a:t>
            </a:r>
            <a:r>
              <a:rPr lang="en-US" sz="3200" dirty="0" err="1" smtClean="0">
                <a:latin typeface="Aharoni" pitchFamily="2" charset="-79"/>
                <a:cs typeface="Aharoni" pitchFamily="2" charset="-79"/>
              </a:rPr>
              <a:t>buah</a:t>
            </a:r>
            <a:endParaRPr lang="en-US" sz="3200" dirty="0" smtClean="0">
              <a:latin typeface="Aharoni" pitchFamily="2" charset="-79"/>
              <a:cs typeface="Aharoni" pitchFamily="2" charset="-79"/>
            </a:endParaRPr>
          </a:p>
          <a:p>
            <a:pPr marL="514350" indent="-514350">
              <a:buAutoNum type="arabicPeriod"/>
            </a:pPr>
            <a:r>
              <a:rPr lang="en-US" sz="3200" dirty="0" err="1" smtClean="0">
                <a:latin typeface="Aharoni" pitchFamily="2" charset="-79"/>
                <a:cs typeface="Aharoni" pitchFamily="2" charset="-79"/>
              </a:rPr>
              <a:t>Buku</a:t>
            </a:r>
            <a:r>
              <a:rPr lang="en-US" sz="3200" dirty="0" smtClean="0">
                <a:latin typeface="Aharoni" pitchFamily="2" charset="-79"/>
                <a:cs typeface="Aharoni" pitchFamily="2" charset="-79"/>
              </a:rPr>
              <a:t> Ajar &amp; </a:t>
            </a:r>
            <a:r>
              <a:rPr lang="en-US" sz="3200" dirty="0" err="1" smtClean="0">
                <a:latin typeface="Aharoni" pitchFamily="2" charset="-79"/>
                <a:cs typeface="Aharoni" pitchFamily="2" charset="-79"/>
              </a:rPr>
              <a:t>Referensi</a:t>
            </a:r>
            <a:r>
              <a:rPr lang="en-US" sz="3200" dirty="0" smtClean="0">
                <a:latin typeface="Aharoni" pitchFamily="2" charset="-79"/>
                <a:cs typeface="Aharoni" pitchFamily="2" charset="-79"/>
              </a:rPr>
              <a:t>     : </a:t>
            </a:r>
            <a:r>
              <a:rPr lang="en-US" sz="3600" dirty="0" smtClean="0">
                <a:latin typeface="Aharoni" pitchFamily="2" charset="-79"/>
                <a:cs typeface="Aharoni" pitchFamily="2" charset="-79"/>
              </a:rPr>
              <a:t>18</a:t>
            </a:r>
            <a:r>
              <a:rPr lang="en-US" sz="3200" dirty="0" smtClean="0">
                <a:latin typeface="Aharoni" pitchFamily="2" charset="-79"/>
                <a:cs typeface="Aharoni" pitchFamily="2" charset="-79"/>
              </a:rPr>
              <a:t> </a:t>
            </a:r>
            <a:r>
              <a:rPr lang="en-US" sz="3200" dirty="0" err="1" smtClean="0">
                <a:latin typeface="Aharoni" pitchFamily="2" charset="-79"/>
                <a:cs typeface="Aharoni" pitchFamily="2" charset="-79"/>
              </a:rPr>
              <a:t>buah</a:t>
            </a:r>
            <a:r>
              <a:rPr lang="en-US" sz="3200" dirty="0" smtClean="0">
                <a:latin typeface="Aharoni" pitchFamily="2" charset="-79"/>
                <a:cs typeface="Aharoni" pitchFamily="2" charset="-79"/>
              </a:rPr>
              <a:t> </a:t>
            </a:r>
          </a:p>
          <a:p>
            <a:pPr marL="514350" indent="-514350">
              <a:buAutoNum type="arabicPeriod"/>
            </a:pPr>
            <a:r>
              <a:rPr lang="en-US" sz="3200" dirty="0" err="1" smtClean="0">
                <a:latin typeface="Aharoni" pitchFamily="2" charset="-79"/>
                <a:cs typeface="Aharoni" pitchFamily="2" charset="-79"/>
              </a:rPr>
              <a:t>Modul</a:t>
            </a:r>
            <a:r>
              <a:rPr lang="en-US" sz="3200" dirty="0" smtClean="0">
                <a:latin typeface="Aharoni" pitchFamily="2" charset="-79"/>
                <a:cs typeface="Aharoni" pitchFamily="2" charset="-79"/>
              </a:rPr>
              <a:t>                                : </a:t>
            </a:r>
            <a:r>
              <a:rPr lang="en-US" sz="3600" dirty="0" smtClean="0">
                <a:latin typeface="Aharoni" pitchFamily="2" charset="-79"/>
                <a:cs typeface="Aharoni" pitchFamily="2" charset="-79"/>
              </a:rPr>
              <a:t>10</a:t>
            </a:r>
            <a:r>
              <a:rPr lang="en-US" sz="3200" dirty="0" smtClean="0">
                <a:latin typeface="Aharoni" pitchFamily="2" charset="-79"/>
                <a:cs typeface="Aharoni" pitchFamily="2" charset="-79"/>
              </a:rPr>
              <a:t> </a:t>
            </a:r>
            <a:r>
              <a:rPr lang="en-US" sz="3200" dirty="0" err="1" smtClean="0">
                <a:latin typeface="Aharoni" pitchFamily="2" charset="-79"/>
                <a:cs typeface="Aharoni" pitchFamily="2" charset="-79"/>
              </a:rPr>
              <a:t>buah</a:t>
            </a:r>
            <a:endParaRPr lang="en-US" sz="3200" dirty="0" smtClean="0">
              <a:latin typeface="Aharoni" pitchFamily="2" charset="-79"/>
              <a:cs typeface="Aharoni" pitchFamily="2" charset="-79"/>
            </a:endParaRPr>
          </a:p>
          <a:p>
            <a:pPr marL="514350" indent="-514350">
              <a:buAutoNum type="arabicPeriod"/>
            </a:pPr>
            <a:r>
              <a:rPr lang="en-US" sz="3200" dirty="0" err="1" smtClean="0">
                <a:latin typeface="Aharoni" pitchFamily="2" charset="-79"/>
                <a:cs typeface="Aharoni" pitchFamily="2" charset="-79"/>
              </a:rPr>
              <a:t>Surat</a:t>
            </a:r>
            <a:r>
              <a:rPr lang="en-US" sz="3200" dirty="0" smtClean="0">
                <a:latin typeface="Aharoni" pitchFamily="2" charset="-79"/>
                <a:cs typeface="Aharoni" pitchFamily="2" charset="-79"/>
              </a:rPr>
              <a:t> </a:t>
            </a:r>
            <a:r>
              <a:rPr lang="en-US" sz="3200" dirty="0" err="1" smtClean="0">
                <a:latin typeface="Aharoni" pitchFamily="2" charset="-79"/>
                <a:cs typeface="Aharoni" pitchFamily="2" charset="-79"/>
              </a:rPr>
              <a:t>Kabar</a:t>
            </a:r>
            <a:r>
              <a:rPr lang="en-US" sz="3200" dirty="0" smtClean="0">
                <a:latin typeface="Aharoni" pitchFamily="2" charset="-79"/>
                <a:cs typeface="Aharoni" pitchFamily="2" charset="-79"/>
              </a:rPr>
              <a:t>, </a:t>
            </a:r>
            <a:r>
              <a:rPr lang="en-US" sz="3200" dirty="0" err="1" smtClean="0">
                <a:latin typeface="Aharoni" pitchFamily="2" charset="-79"/>
                <a:cs typeface="Aharoni" pitchFamily="2" charset="-79"/>
              </a:rPr>
              <a:t>Majalah</a:t>
            </a:r>
            <a:r>
              <a:rPr lang="en-US" sz="3200" dirty="0" smtClean="0">
                <a:latin typeface="Aharoni" pitchFamily="2" charset="-79"/>
                <a:cs typeface="Aharoni" pitchFamily="2" charset="-79"/>
              </a:rPr>
              <a:t>      :</a:t>
            </a:r>
            <a:r>
              <a:rPr lang="en-US" sz="3600" dirty="0" smtClean="0">
                <a:latin typeface="Aharoni" pitchFamily="2" charset="-79"/>
                <a:cs typeface="Aharoni" pitchFamily="2" charset="-79"/>
              </a:rPr>
              <a:t> 53</a:t>
            </a:r>
            <a:r>
              <a:rPr lang="en-US" sz="3200" dirty="0" smtClean="0">
                <a:latin typeface="Aharoni" pitchFamily="2" charset="-79"/>
                <a:cs typeface="Aharoni" pitchFamily="2" charset="-79"/>
              </a:rPr>
              <a:t> </a:t>
            </a:r>
            <a:r>
              <a:rPr lang="en-US" sz="3200" dirty="0" err="1" smtClean="0">
                <a:latin typeface="Aharoni" pitchFamily="2" charset="-79"/>
                <a:cs typeface="Aharoni" pitchFamily="2" charset="-79"/>
              </a:rPr>
              <a:t>buah</a:t>
            </a:r>
            <a:r>
              <a:rPr lang="en-US" sz="3200" dirty="0" smtClean="0">
                <a:latin typeface="Aharoni" pitchFamily="2" charset="-79"/>
                <a:cs typeface="Aharoni" pitchFamily="2" charset="-79"/>
              </a:rPr>
              <a:t>                       </a:t>
            </a:r>
            <a:endParaRPr lang="en-US" sz="32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latin typeface="Arial Black" pitchFamily="34" charset="0"/>
              </a:rPr>
              <a:t>Studi pada Perajin Logam</a:t>
            </a:r>
            <a:r>
              <a:rPr lang="en-US" dirty="0" smtClean="0">
                <a:latin typeface="Arial Black" pitchFamily="34" charset="0"/>
              </a:rPr>
              <a:t> ( </a:t>
            </a:r>
            <a:r>
              <a:rPr lang="en-US" dirty="0" err="1" smtClean="0">
                <a:latin typeface="Arial Black" pitchFamily="34" charset="0"/>
              </a:rPr>
              <a:t>Husaini</a:t>
            </a:r>
            <a:r>
              <a:rPr lang="en-US" dirty="0" smtClean="0">
                <a:latin typeface="Arial Black" pitchFamily="34" charset="0"/>
              </a:rPr>
              <a:t>, 2014)</a:t>
            </a:r>
            <a:endParaRPr lang="id-ID" dirty="0">
              <a:latin typeface="Arial Black" pitchFamily="34" charset="0"/>
            </a:endParaRPr>
          </a:p>
        </p:txBody>
      </p:sp>
      <p:pic>
        <p:nvPicPr>
          <p:cNvPr id="6146" name="Picture 2" descr="C:\Users\S2-PC\Documents\foto penelitian\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0263" y="2000250"/>
            <a:ext cx="7993116" cy="466344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3381966" y="2876550"/>
            <a:ext cx="1182414" cy="63916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Tree>
    <p:extLst>
      <p:ext uri="{BB962C8B-B14F-4D97-AF65-F5344CB8AC3E}">
        <p14:creationId xmlns="" xmlns:p14="http://schemas.microsoft.com/office/powerpoint/2010/main" val="3594195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latin typeface="Arial Black" pitchFamily="34" charset="0"/>
              </a:rPr>
              <a:t>Studi pada Perajin Logam</a:t>
            </a:r>
            <a:r>
              <a:rPr lang="en-US" dirty="0" smtClean="0">
                <a:latin typeface="Arial Black" pitchFamily="34" charset="0"/>
              </a:rPr>
              <a:t> ( </a:t>
            </a:r>
            <a:r>
              <a:rPr lang="en-US" dirty="0" err="1" smtClean="0">
                <a:latin typeface="Arial Black" pitchFamily="34" charset="0"/>
              </a:rPr>
              <a:t>Husaini</a:t>
            </a:r>
            <a:r>
              <a:rPr lang="en-US" dirty="0" smtClean="0">
                <a:latin typeface="Arial Black" pitchFamily="34" charset="0"/>
              </a:rPr>
              <a:t>, 2014)</a:t>
            </a:r>
            <a:endParaRPr lang="id-ID" dirty="0">
              <a:latin typeface="Arial Black" pitchFamily="34" charset="0"/>
            </a:endParaRPr>
          </a:p>
        </p:txBody>
      </p:sp>
      <p:pic>
        <p:nvPicPr>
          <p:cNvPr id="7170" name="Picture 2" descr="C:\Users\S2-PC\Documents\foto penelitian\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1" y="1812245"/>
            <a:ext cx="8276896" cy="478535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4903075" y="3409950"/>
            <a:ext cx="725491" cy="15305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Tree>
    <p:extLst>
      <p:ext uri="{BB962C8B-B14F-4D97-AF65-F5344CB8AC3E}">
        <p14:creationId xmlns="" xmlns:p14="http://schemas.microsoft.com/office/powerpoint/2010/main" val="14997203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2-PC\Documents\foto penelitian\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4138" y="1875302"/>
            <a:ext cx="8355724" cy="477774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id-ID" dirty="0" smtClean="0">
                <a:latin typeface="Arial Black" pitchFamily="34" charset="0"/>
              </a:rPr>
              <a:t>Studi pada Perajin Logam</a:t>
            </a:r>
            <a:r>
              <a:rPr lang="en-US" dirty="0" smtClean="0">
                <a:latin typeface="Arial Black" pitchFamily="34" charset="0"/>
              </a:rPr>
              <a:t> ( </a:t>
            </a:r>
            <a:r>
              <a:rPr lang="en-US" dirty="0" err="1" smtClean="0">
                <a:latin typeface="Arial Black" pitchFamily="34" charset="0"/>
              </a:rPr>
              <a:t>Husaini</a:t>
            </a:r>
            <a:r>
              <a:rPr lang="en-US" dirty="0" smtClean="0">
                <a:latin typeface="Arial Black" pitchFamily="34" charset="0"/>
              </a:rPr>
              <a:t>, 2014)</a:t>
            </a:r>
            <a:endParaRPr lang="id-ID" dirty="0">
              <a:latin typeface="Arial Black" pitchFamily="34" charset="0"/>
            </a:endParaRPr>
          </a:p>
        </p:txBody>
      </p:sp>
      <p:sp>
        <p:nvSpPr>
          <p:cNvPr id="6" name="Rectangle 5"/>
          <p:cNvSpPr/>
          <p:nvPr/>
        </p:nvSpPr>
        <p:spPr>
          <a:xfrm>
            <a:off x="3106070" y="2290597"/>
            <a:ext cx="1182414" cy="40530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Tree>
    <p:extLst>
      <p:ext uri="{BB962C8B-B14F-4D97-AF65-F5344CB8AC3E}">
        <p14:creationId xmlns="" xmlns:p14="http://schemas.microsoft.com/office/powerpoint/2010/main" val="27090417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2-PC\Documents\foto penelitian\1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828799"/>
            <a:ext cx="8292661" cy="490931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id-ID" dirty="0" smtClean="0">
                <a:latin typeface="Arial Black" pitchFamily="34" charset="0"/>
              </a:rPr>
              <a:t>Studi pada Perajin Logam</a:t>
            </a:r>
            <a:r>
              <a:rPr lang="en-US" dirty="0" smtClean="0">
                <a:latin typeface="Arial Black" pitchFamily="34" charset="0"/>
              </a:rPr>
              <a:t> ( </a:t>
            </a:r>
            <a:r>
              <a:rPr lang="en-US" dirty="0" err="1" smtClean="0">
                <a:latin typeface="Arial Black" pitchFamily="34" charset="0"/>
              </a:rPr>
              <a:t>Husaini</a:t>
            </a:r>
            <a:r>
              <a:rPr lang="en-US" dirty="0" smtClean="0">
                <a:latin typeface="Arial Black" pitchFamily="34" charset="0"/>
              </a:rPr>
              <a:t>, 2014)</a:t>
            </a:r>
            <a:endParaRPr lang="id-ID" dirty="0">
              <a:latin typeface="Arial Black" pitchFamily="34" charset="0"/>
            </a:endParaRPr>
          </a:p>
        </p:txBody>
      </p:sp>
      <p:sp>
        <p:nvSpPr>
          <p:cNvPr id="6" name="Rectangle 5"/>
          <p:cNvSpPr/>
          <p:nvPr/>
        </p:nvSpPr>
        <p:spPr>
          <a:xfrm>
            <a:off x="2357208" y="2559922"/>
            <a:ext cx="1182414" cy="2667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Tree>
    <p:extLst>
      <p:ext uri="{BB962C8B-B14F-4D97-AF65-F5344CB8AC3E}">
        <p14:creationId xmlns="" xmlns:p14="http://schemas.microsoft.com/office/powerpoint/2010/main" val="25106472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Rekomendasi K3 di sektor informal</a:t>
            </a:r>
            <a:endParaRPr lang="id-ID"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097656590"/>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4107349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02F133-5E87-4C9D-8D89-65637CE91DE2}"/>
              </a:ext>
            </a:extLst>
          </p:cNvPr>
          <p:cNvSpPr>
            <a:spLocks noGrp="1"/>
          </p:cNvSpPr>
          <p:nvPr>
            <p:ph type="ctrTitle"/>
          </p:nvPr>
        </p:nvSpPr>
        <p:spPr>
          <a:xfrm>
            <a:off x="204716" y="982639"/>
            <a:ext cx="8625385" cy="1951629"/>
          </a:xfrm>
        </p:spPr>
        <p:txBody>
          <a:bodyPr anchor="t">
            <a:noAutofit/>
          </a:bodyPr>
          <a:lstStyle/>
          <a:p>
            <a:r>
              <a:rPr lang="id-ID" sz="6000" i="1" dirty="0" smtClean="0">
                <a:solidFill>
                  <a:srgbClr val="FFC000"/>
                </a:solidFill>
                <a:latin typeface="Arial Black" pitchFamily="34" charset="0"/>
              </a:rPr>
              <a:t>Upaya Promotif dan Preventif K3</a:t>
            </a:r>
            <a:endParaRPr lang="id-ID" sz="6000" i="1" dirty="0">
              <a:solidFill>
                <a:srgbClr val="FFC000"/>
              </a:solidFill>
              <a:latin typeface="Arial Black" pitchFamily="34" charset="0"/>
            </a:endParaRPr>
          </a:p>
        </p:txBody>
      </p:sp>
      <p:sp>
        <p:nvSpPr>
          <p:cNvPr id="3" name="Subtitle 2">
            <a:extLst>
              <a:ext uri="{FF2B5EF4-FFF2-40B4-BE49-F238E27FC236}">
                <a16:creationId xmlns="" xmlns:a16="http://schemas.microsoft.com/office/drawing/2014/main" id="{5A5FB67C-8E79-4A8F-A1C4-CED91EA86CCC}"/>
              </a:ext>
            </a:extLst>
          </p:cNvPr>
          <p:cNvSpPr>
            <a:spLocks noGrp="1"/>
          </p:cNvSpPr>
          <p:nvPr>
            <p:ph type="subTitle" idx="1"/>
          </p:nvPr>
        </p:nvSpPr>
        <p:spPr>
          <a:xfrm>
            <a:off x="491265" y="3428999"/>
            <a:ext cx="8038719" cy="2804375"/>
          </a:xfrm>
        </p:spPr>
        <p:txBody>
          <a:bodyPr>
            <a:normAutofit/>
          </a:bodyPr>
          <a:lstStyle/>
          <a:p>
            <a:r>
              <a:rPr lang="id-ID" sz="2800" b="1" dirty="0">
                <a:solidFill>
                  <a:schemeClr val="bg1"/>
                </a:solidFill>
              </a:rPr>
              <a:t>Prof. Dr. Husaini, SKM., M.Kes</a:t>
            </a:r>
          </a:p>
          <a:p>
            <a:pPr algn="just"/>
            <a:r>
              <a:rPr lang="id-ID" sz="2200" dirty="0">
                <a:solidFill>
                  <a:schemeClr val="bg1"/>
                </a:solidFill>
              </a:rPr>
              <a:t>Program Studi Magister Ilmu Kesehatan Masyarakat, Fakultas Kedokteran, Universitas Lambung Mangkurat, </a:t>
            </a:r>
            <a:r>
              <a:rPr lang="id-ID" sz="2200" dirty="0" smtClean="0">
                <a:solidFill>
                  <a:schemeClr val="bg1"/>
                </a:solidFill>
              </a:rPr>
              <a:t>Banjarmasin</a:t>
            </a:r>
            <a:r>
              <a:rPr lang="en-US" sz="2200" dirty="0" smtClean="0">
                <a:solidFill>
                  <a:schemeClr val="bg1"/>
                </a:solidFill>
              </a:rPr>
              <a:t>.</a:t>
            </a:r>
          </a:p>
          <a:p>
            <a:pPr algn="just"/>
            <a:endParaRPr lang="id-ID" sz="2200" dirty="0"/>
          </a:p>
        </p:txBody>
      </p:sp>
    </p:spTree>
    <p:extLst>
      <p:ext uri="{BB962C8B-B14F-4D97-AF65-F5344CB8AC3E}">
        <p14:creationId xmlns="" xmlns:p14="http://schemas.microsoft.com/office/powerpoint/2010/main" val="16769409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5535" y="171982"/>
            <a:ext cx="9048466" cy="1218668"/>
          </a:xfrm>
        </p:spPr>
        <p:txBody>
          <a:bodyPr vert="horz" wrap="square" lIns="91440" tIns="45720" rIns="91440" bIns="45720" numCol="1" anchorCtr="0" compatLnSpc="1">
            <a:prstTxWarp prst="textNoShape">
              <a:avLst/>
            </a:prstTxWarp>
            <a:normAutofit fontScale="90000"/>
          </a:bodyPr>
          <a:lstStyle/>
          <a:p>
            <a:pPr eaLnBrk="1" hangingPunct="1"/>
            <a:r>
              <a:rPr lang="it-IT" sz="4800" b="1" dirty="0">
                <a:solidFill>
                  <a:srgbClr val="C00000"/>
                </a:solidFill>
                <a:latin typeface="Arial Black" pitchFamily="34" charset="0"/>
              </a:rPr>
              <a:t>Fenomena munculnya Promosi </a:t>
            </a:r>
            <a:r>
              <a:rPr lang="it-IT" sz="4800" b="1" dirty="0" smtClean="0">
                <a:solidFill>
                  <a:srgbClr val="C00000"/>
                </a:solidFill>
                <a:latin typeface="Arial Black" pitchFamily="34" charset="0"/>
              </a:rPr>
              <a:t>K3</a:t>
            </a:r>
            <a:endParaRPr lang="id-ID" sz="4800" b="1" dirty="0">
              <a:solidFill>
                <a:srgbClr val="C00000"/>
              </a:solidFill>
              <a:latin typeface="Arial Black" pitchFamily="34" charset="0"/>
            </a:endParaRPr>
          </a:p>
        </p:txBody>
      </p:sp>
      <p:sp>
        <p:nvSpPr>
          <p:cNvPr id="3" name="Content Placeholder 2"/>
          <p:cNvSpPr>
            <a:spLocks noGrp="1"/>
          </p:cNvSpPr>
          <p:nvPr>
            <p:ph idx="1"/>
          </p:nvPr>
        </p:nvSpPr>
        <p:spPr>
          <a:xfrm>
            <a:off x="245659" y="1562100"/>
            <a:ext cx="8625385" cy="5166246"/>
          </a:xfrm>
        </p:spPr>
        <p:txBody>
          <a:bodyPr rtlCol="0">
            <a:noAutofit/>
          </a:bodyPr>
          <a:lstStyle/>
          <a:p>
            <a:pPr marL="365760" indent="-283464" algn="just" eaLnBrk="1" fontAlgn="auto" hangingPunct="1">
              <a:spcAft>
                <a:spcPts val="0"/>
              </a:spcAft>
              <a:buFont typeface="Arial" pitchFamily="34" charset="0"/>
              <a:buChar char="•"/>
              <a:defRPr/>
            </a:pPr>
            <a:r>
              <a:rPr lang="it-IT" sz="4000" dirty="0" smtClean="0">
                <a:latin typeface="Arial Black" pitchFamily="34" charset="0"/>
              </a:rPr>
              <a:t>Perubahan profil demografik di tempat kerja</a:t>
            </a:r>
          </a:p>
          <a:p>
            <a:pPr marL="365760" indent="-283464" algn="just" eaLnBrk="1" fontAlgn="auto" hangingPunct="1">
              <a:spcAft>
                <a:spcPts val="0"/>
              </a:spcAft>
              <a:buFont typeface="Arial" pitchFamily="34" charset="0"/>
              <a:buChar char="•"/>
              <a:defRPr/>
            </a:pPr>
            <a:endParaRPr lang="id-ID" sz="4000" dirty="0" smtClean="0">
              <a:latin typeface="Arial Black" pitchFamily="34" charset="0"/>
            </a:endParaRPr>
          </a:p>
          <a:p>
            <a:pPr marL="365760" indent="-283464" algn="just" eaLnBrk="1" fontAlgn="auto" hangingPunct="1">
              <a:spcAft>
                <a:spcPts val="0"/>
              </a:spcAft>
              <a:buFont typeface="Arial" pitchFamily="34" charset="0"/>
              <a:buChar char="•"/>
              <a:defRPr/>
            </a:pPr>
            <a:r>
              <a:rPr lang="id-ID" sz="4000" dirty="0" smtClean="0">
                <a:latin typeface="Arial Black" pitchFamily="34" charset="0"/>
              </a:rPr>
              <a:t>Peningkatan biaya pelayanan kesehatan, Premi asuransi meningkat dan menurunnya produktivitas kerja</a:t>
            </a:r>
          </a:p>
        </p:txBody>
      </p:sp>
    </p:spTree>
    <p:extLst>
      <p:ext uri="{BB962C8B-B14F-4D97-AF65-F5344CB8AC3E}">
        <p14:creationId xmlns="" xmlns:p14="http://schemas.microsoft.com/office/powerpoint/2010/main" val="38409748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6A834E-4F1A-447E-94B1-79EA3D9FE28B}"/>
              </a:ext>
            </a:extLst>
          </p:cNvPr>
          <p:cNvSpPr>
            <a:spLocks noGrp="1"/>
          </p:cNvSpPr>
          <p:nvPr>
            <p:ph type="title"/>
          </p:nvPr>
        </p:nvSpPr>
        <p:spPr>
          <a:xfrm>
            <a:off x="457200" y="444776"/>
            <a:ext cx="8229600" cy="1143000"/>
          </a:xfrm>
        </p:spPr>
        <p:txBody>
          <a:bodyPr>
            <a:normAutofit/>
          </a:bodyPr>
          <a:lstStyle/>
          <a:p>
            <a:r>
              <a:rPr lang="id-ID" sz="7200" dirty="0">
                <a:latin typeface="Arial Black" pitchFamily="34" charset="0"/>
              </a:rPr>
              <a:t>K3 = budaya</a:t>
            </a:r>
          </a:p>
        </p:txBody>
      </p:sp>
      <p:sp>
        <p:nvSpPr>
          <p:cNvPr id="3" name="Content Placeholder 2">
            <a:extLst>
              <a:ext uri="{FF2B5EF4-FFF2-40B4-BE49-F238E27FC236}">
                <a16:creationId xmlns="" xmlns:a16="http://schemas.microsoft.com/office/drawing/2014/main" id="{B6999917-C948-4064-A0D8-3C3011F553E0}"/>
              </a:ext>
            </a:extLst>
          </p:cNvPr>
          <p:cNvSpPr>
            <a:spLocks noGrp="1"/>
          </p:cNvSpPr>
          <p:nvPr>
            <p:ph idx="1"/>
          </p:nvPr>
        </p:nvSpPr>
        <p:spPr>
          <a:xfrm>
            <a:off x="177421" y="1935480"/>
            <a:ext cx="8789157" cy="4389120"/>
          </a:xfrm>
        </p:spPr>
        <p:txBody>
          <a:bodyPr>
            <a:normAutofit/>
          </a:bodyPr>
          <a:lstStyle/>
          <a:p>
            <a:pPr algn="just">
              <a:lnSpc>
                <a:spcPct val="150000"/>
              </a:lnSpc>
            </a:pPr>
            <a:r>
              <a:rPr lang="id-ID" sz="4400" b="1" dirty="0">
                <a:latin typeface="Arial Black" pitchFamily="34" charset="0"/>
              </a:rPr>
              <a:t>K3 harus menjadi nilai-nilai yang dianut dan menjadi landasan dalam beraktifitas.</a:t>
            </a:r>
          </a:p>
        </p:txBody>
      </p:sp>
    </p:spTree>
    <p:extLst>
      <p:ext uri="{BB962C8B-B14F-4D97-AF65-F5344CB8AC3E}">
        <p14:creationId xmlns="" xmlns:p14="http://schemas.microsoft.com/office/powerpoint/2010/main" val="30755147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 xmlns:a16="http://schemas.microsoft.com/office/drawing/2014/main" id="{65F1A308-7082-48D2-8C12-AD352E5DF4D8}"/>
              </a:ext>
            </a:extLst>
          </p:cNvPr>
          <p:cNvSpPr>
            <a:spLocks noGrp="1" noChangeArrowheads="1"/>
          </p:cNvSpPr>
          <p:nvPr>
            <p:ph type="title"/>
          </p:nvPr>
        </p:nvSpPr>
        <p:spPr>
          <a:xfrm>
            <a:off x="587243" y="573206"/>
            <a:ext cx="8458200" cy="1405719"/>
          </a:xfrm>
        </p:spPr>
        <p:txBody>
          <a:bodyPr>
            <a:normAutofit/>
          </a:bodyPr>
          <a:lstStyle/>
          <a:p>
            <a:pPr eaLnBrk="1" hangingPunct="1"/>
            <a:r>
              <a:rPr lang="en-US" altLang="id-ID" sz="4000" b="1" dirty="0">
                <a:latin typeface="Arial Black" pitchFamily="34" charset="0"/>
                <a:cs typeface="Adobe Arabic" panose="02040503050201020203" pitchFamily="18" charset="-78"/>
              </a:rPr>
              <a:t>4 TAHAPAN DALAM MEMBANGUN BUDAYA K3 </a:t>
            </a:r>
          </a:p>
        </p:txBody>
      </p:sp>
      <p:sp>
        <p:nvSpPr>
          <p:cNvPr id="5124" name="Rectangle 3">
            <a:extLst>
              <a:ext uri="{FF2B5EF4-FFF2-40B4-BE49-F238E27FC236}">
                <a16:creationId xmlns="" xmlns:a16="http://schemas.microsoft.com/office/drawing/2014/main" id="{F8D3A8D5-E42C-43A1-99D9-4D3D94416E63}"/>
              </a:ext>
            </a:extLst>
          </p:cNvPr>
          <p:cNvSpPr>
            <a:spLocks noGrp="1" noChangeArrowheads="1"/>
          </p:cNvSpPr>
          <p:nvPr>
            <p:ph idx="1"/>
          </p:nvPr>
        </p:nvSpPr>
        <p:spPr>
          <a:xfrm>
            <a:off x="381000" y="2115402"/>
            <a:ext cx="8382000" cy="4487165"/>
          </a:xfrm>
        </p:spPr>
        <p:txBody>
          <a:bodyPr>
            <a:normAutofit/>
          </a:bodyPr>
          <a:lstStyle/>
          <a:p>
            <a:pPr marL="225425" indent="-225425" algn="just" eaLnBrk="1" hangingPunct="1">
              <a:spcBef>
                <a:spcPct val="40000"/>
              </a:spcBef>
            </a:pPr>
            <a:r>
              <a:rPr lang="en-US" altLang="id-ID" sz="3600" b="1" dirty="0" err="1">
                <a:solidFill>
                  <a:srgbClr val="C00000"/>
                </a:solidFill>
              </a:rPr>
              <a:t>Tahapan</a:t>
            </a:r>
            <a:r>
              <a:rPr lang="en-US" altLang="id-ID" sz="3600" b="1" dirty="0">
                <a:solidFill>
                  <a:srgbClr val="C00000"/>
                </a:solidFill>
              </a:rPr>
              <a:t> </a:t>
            </a:r>
            <a:r>
              <a:rPr lang="en-US" altLang="id-ID" sz="3600" b="1" dirty="0" err="1">
                <a:solidFill>
                  <a:srgbClr val="C00000"/>
                </a:solidFill>
              </a:rPr>
              <a:t>Pertama</a:t>
            </a:r>
            <a:r>
              <a:rPr lang="en-US" altLang="id-ID" sz="3600" b="1" dirty="0">
                <a:solidFill>
                  <a:srgbClr val="C00000"/>
                </a:solidFill>
              </a:rPr>
              <a:t>:</a:t>
            </a:r>
            <a:r>
              <a:rPr lang="en-US" altLang="id-ID" sz="3600" dirty="0">
                <a:solidFill>
                  <a:srgbClr val="C00000"/>
                </a:solidFill>
              </a:rPr>
              <a:t> </a:t>
            </a:r>
            <a:endParaRPr lang="en-US" altLang="id-ID" sz="3600" dirty="0" smtClean="0">
              <a:solidFill>
                <a:srgbClr val="C00000"/>
              </a:solidFill>
            </a:endParaRPr>
          </a:p>
          <a:p>
            <a:pPr marL="225425" indent="-225425" algn="just" eaLnBrk="1" hangingPunct="1">
              <a:spcBef>
                <a:spcPct val="40000"/>
              </a:spcBef>
              <a:buNone/>
            </a:pPr>
            <a:r>
              <a:rPr lang="en-US" altLang="id-ID" sz="3600" i="1" dirty="0" smtClean="0"/>
              <a:t>  </a:t>
            </a:r>
            <a:r>
              <a:rPr lang="en-US" altLang="id-ID" sz="3200" i="1" dirty="0" smtClean="0"/>
              <a:t> </a:t>
            </a:r>
            <a:r>
              <a:rPr lang="en-US" altLang="id-ID" sz="3200" b="1" i="1" dirty="0" smtClean="0">
                <a:latin typeface="Arial Black" pitchFamily="34" charset="0"/>
              </a:rPr>
              <a:t>Reactive</a:t>
            </a:r>
            <a:r>
              <a:rPr lang="en-US" altLang="id-ID" sz="3200" b="1" dirty="0" smtClean="0">
                <a:latin typeface="Arial Black" pitchFamily="34" charset="0"/>
              </a:rPr>
              <a:t> </a:t>
            </a:r>
            <a:r>
              <a:rPr lang="en-US" altLang="id-ID" sz="3200" b="1" dirty="0" err="1">
                <a:latin typeface="Arial Black" pitchFamily="34" charset="0"/>
              </a:rPr>
              <a:t>atau</a:t>
            </a:r>
            <a:r>
              <a:rPr lang="en-US" altLang="id-ID" sz="3200" b="1" dirty="0">
                <a:latin typeface="Arial Black" pitchFamily="34" charset="0"/>
              </a:rPr>
              <a:t> </a:t>
            </a:r>
            <a:r>
              <a:rPr lang="en-US" altLang="id-ID" sz="3200" b="1" i="1" dirty="0">
                <a:latin typeface="Arial Black" pitchFamily="34" charset="0"/>
              </a:rPr>
              <a:t>Natural </a:t>
            </a:r>
            <a:r>
              <a:rPr lang="en-US" altLang="id-ID" sz="3200" b="1" i="1" dirty="0" smtClean="0">
                <a:latin typeface="Arial Black" pitchFamily="34" charset="0"/>
              </a:rPr>
              <a:t>Instincts</a:t>
            </a:r>
            <a:endParaRPr lang="sv-SE" altLang="id-ID" sz="3200" b="1" dirty="0">
              <a:latin typeface="Arial Black" pitchFamily="34" charset="0"/>
            </a:endParaRPr>
          </a:p>
          <a:p>
            <a:pPr marL="225425" indent="-225425" algn="just" eaLnBrk="1" hangingPunct="1">
              <a:spcBef>
                <a:spcPct val="40000"/>
              </a:spcBef>
            </a:pPr>
            <a:r>
              <a:rPr lang="sv-SE" altLang="id-ID" sz="3600" b="1" dirty="0">
                <a:solidFill>
                  <a:srgbClr val="C00000"/>
                </a:solidFill>
              </a:rPr>
              <a:t>Tahapan kedua:</a:t>
            </a:r>
            <a:r>
              <a:rPr lang="sv-SE" altLang="id-ID" sz="3600" dirty="0">
                <a:solidFill>
                  <a:srgbClr val="C00000"/>
                </a:solidFill>
              </a:rPr>
              <a:t> </a:t>
            </a:r>
            <a:endParaRPr lang="sv-SE" altLang="id-ID" sz="3600" dirty="0" smtClean="0">
              <a:solidFill>
                <a:srgbClr val="C00000"/>
              </a:solidFill>
            </a:endParaRPr>
          </a:p>
          <a:p>
            <a:pPr marL="225425" indent="-225425" algn="just" eaLnBrk="1" hangingPunct="1">
              <a:spcBef>
                <a:spcPct val="40000"/>
              </a:spcBef>
              <a:buNone/>
            </a:pPr>
            <a:r>
              <a:rPr lang="sv-SE" altLang="id-ID" sz="3600" i="1" dirty="0" smtClean="0"/>
              <a:t>  </a:t>
            </a:r>
            <a:r>
              <a:rPr lang="sv-SE" altLang="id-ID" sz="4400" b="1" i="1" dirty="0" smtClean="0">
                <a:latin typeface="Arial Black" pitchFamily="34" charset="0"/>
              </a:rPr>
              <a:t>Dependent</a:t>
            </a:r>
            <a:endParaRPr lang="en-US" altLang="id-ID" sz="4400" b="1" dirty="0">
              <a:latin typeface="Arial Black" pitchFamily="34" charset="0"/>
            </a:endParaRPr>
          </a:p>
        </p:txBody>
      </p:sp>
    </p:spTree>
    <p:extLst>
      <p:ext uri="{BB962C8B-B14F-4D97-AF65-F5344CB8AC3E}">
        <p14:creationId xmlns="" xmlns:p14="http://schemas.microsoft.com/office/powerpoint/2010/main" val="30381104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3457"/>
            <a:ext cx="8229600" cy="709684"/>
          </a:xfrm>
        </p:spPr>
        <p:txBody>
          <a:bodyPr>
            <a:normAutofit fontScale="90000"/>
          </a:bodyPr>
          <a:lstStyle/>
          <a:p>
            <a:r>
              <a:rPr lang="en-US" dirty="0" err="1" smtClean="0"/>
              <a:t>Lanjutan</a:t>
            </a:r>
            <a:r>
              <a:rPr lang="en-US" dirty="0" smtClean="0"/>
              <a:t>…4 </a:t>
            </a:r>
            <a:r>
              <a:rPr lang="en-US" dirty="0" err="1" smtClean="0"/>
              <a:t>tahapan</a:t>
            </a:r>
            <a:r>
              <a:rPr lang="en-US" dirty="0" smtClean="0"/>
              <a:t>….</a:t>
            </a:r>
            <a:endParaRPr lang="en-US" dirty="0"/>
          </a:p>
        </p:txBody>
      </p:sp>
      <p:sp>
        <p:nvSpPr>
          <p:cNvPr id="3" name="Content Placeholder 2"/>
          <p:cNvSpPr>
            <a:spLocks noGrp="1"/>
          </p:cNvSpPr>
          <p:nvPr>
            <p:ph idx="1"/>
          </p:nvPr>
        </p:nvSpPr>
        <p:spPr>
          <a:xfrm>
            <a:off x="218364" y="2361062"/>
            <a:ext cx="8720920" cy="4496937"/>
          </a:xfrm>
        </p:spPr>
        <p:txBody>
          <a:bodyPr>
            <a:normAutofit/>
          </a:bodyPr>
          <a:lstStyle/>
          <a:p>
            <a:pPr marL="225425" indent="-225425" algn="just">
              <a:spcBef>
                <a:spcPct val="40000"/>
              </a:spcBef>
            </a:pPr>
            <a:r>
              <a:rPr lang="en-US" altLang="id-ID" sz="4800" b="1" dirty="0" err="1" smtClean="0">
                <a:solidFill>
                  <a:srgbClr val="C00000"/>
                </a:solidFill>
              </a:rPr>
              <a:t>Tahapan</a:t>
            </a:r>
            <a:r>
              <a:rPr lang="en-US" altLang="id-ID" sz="4800" b="1" dirty="0" smtClean="0">
                <a:solidFill>
                  <a:srgbClr val="C00000"/>
                </a:solidFill>
              </a:rPr>
              <a:t> </a:t>
            </a:r>
            <a:r>
              <a:rPr lang="en-US" altLang="id-ID" sz="4800" b="1" dirty="0" err="1" smtClean="0">
                <a:solidFill>
                  <a:srgbClr val="C00000"/>
                </a:solidFill>
              </a:rPr>
              <a:t>ketiga</a:t>
            </a:r>
            <a:r>
              <a:rPr lang="en-US" altLang="id-ID" sz="4800" dirty="0" smtClean="0">
                <a:solidFill>
                  <a:srgbClr val="C00000"/>
                </a:solidFill>
              </a:rPr>
              <a:t>: </a:t>
            </a:r>
          </a:p>
          <a:p>
            <a:pPr marL="225425" indent="-225425" algn="just">
              <a:spcBef>
                <a:spcPct val="40000"/>
              </a:spcBef>
              <a:buNone/>
            </a:pPr>
            <a:r>
              <a:rPr lang="en-US" altLang="id-ID" sz="3200" i="1" dirty="0" smtClean="0"/>
              <a:t>  </a:t>
            </a:r>
            <a:r>
              <a:rPr lang="en-US" altLang="id-ID" sz="4000" b="1" i="1" dirty="0" smtClean="0">
                <a:latin typeface="Arial Black" pitchFamily="34" charset="0"/>
              </a:rPr>
              <a:t>Independent</a:t>
            </a:r>
            <a:endParaRPr lang="en-US" altLang="id-ID" sz="4000" b="1" dirty="0" smtClean="0">
              <a:latin typeface="Arial Black" pitchFamily="34" charset="0"/>
            </a:endParaRPr>
          </a:p>
          <a:p>
            <a:pPr marL="225425" indent="-225425" algn="just">
              <a:spcBef>
                <a:spcPct val="40000"/>
              </a:spcBef>
            </a:pPr>
            <a:endParaRPr lang="en-US" altLang="id-ID" sz="2400" b="1" dirty="0" smtClean="0"/>
          </a:p>
          <a:p>
            <a:pPr marL="225425" indent="-225425" algn="just">
              <a:spcBef>
                <a:spcPct val="40000"/>
              </a:spcBef>
            </a:pPr>
            <a:r>
              <a:rPr lang="en-US" altLang="id-ID" sz="4000" b="1" dirty="0" err="1" smtClean="0">
                <a:solidFill>
                  <a:srgbClr val="C00000"/>
                </a:solidFill>
              </a:rPr>
              <a:t>Tahapan</a:t>
            </a:r>
            <a:r>
              <a:rPr lang="en-US" altLang="id-ID" sz="4000" b="1" dirty="0" smtClean="0">
                <a:solidFill>
                  <a:srgbClr val="C00000"/>
                </a:solidFill>
              </a:rPr>
              <a:t> </a:t>
            </a:r>
            <a:r>
              <a:rPr lang="en-US" altLang="id-ID" sz="4000" b="1" dirty="0" err="1" smtClean="0">
                <a:solidFill>
                  <a:srgbClr val="C00000"/>
                </a:solidFill>
              </a:rPr>
              <a:t>keempat</a:t>
            </a:r>
            <a:r>
              <a:rPr lang="en-US" altLang="id-ID" sz="4000" b="1" dirty="0" smtClean="0">
                <a:solidFill>
                  <a:srgbClr val="C00000"/>
                </a:solidFill>
              </a:rPr>
              <a:t>:</a:t>
            </a:r>
            <a:r>
              <a:rPr lang="en-US" altLang="id-ID" sz="3200" dirty="0" smtClean="0">
                <a:solidFill>
                  <a:srgbClr val="C00000"/>
                </a:solidFill>
              </a:rPr>
              <a:t> </a:t>
            </a:r>
          </a:p>
          <a:p>
            <a:pPr marL="225425" indent="-225425" algn="just">
              <a:spcBef>
                <a:spcPct val="40000"/>
              </a:spcBef>
              <a:buNone/>
            </a:pPr>
            <a:r>
              <a:rPr lang="en-US" altLang="id-ID" sz="3200" i="1" dirty="0" smtClean="0">
                <a:solidFill>
                  <a:srgbClr val="C00000"/>
                </a:solidFill>
              </a:rPr>
              <a:t>  </a:t>
            </a:r>
            <a:r>
              <a:rPr lang="en-US" altLang="id-ID" sz="3200" i="1" dirty="0" smtClean="0"/>
              <a:t> </a:t>
            </a:r>
            <a:r>
              <a:rPr lang="en-US" altLang="id-ID" sz="4000" b="1" i="1" dirty="0" smtClean="0">
                <a:latin typeface="Arial Black" pitchFamily="34" charset="0"/>
              </a:rPr>
              <a:t>Interdependent</a:t>
            </a:r>
            <a:endParaRPr lang="en-US" altLang="id-ID" sz="4000" b="1" dirty="0" smtClean="0">
              <a:latin typeface="Arial Black" pitchFamily="34" charset="0"/>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483" y="331076"/>
            <a:ext cx="8450317" cy="6321972"/>
          </a:xfrm>
        </p:spPr>
        <p:txBody>
          <a:bodyPr>
            <a:normAutofit fontScale="70000" lnSpcReduction="20000"/>
          </a:bodyPr>
          <a:lstStyle/>
          <a:p>
            <a:r>
              <a:rPr lang="en-US" sz="5100" dirty="0" err="1" smtClean="0">
                <a:latin typeface="Aharoni" pitchFamily="2" charset="-79"/>
                <a:cs typeface="Aharoni" pitchFamily="2" charset="-79"/>
              </a:rPr>
              <a:t>Sebagai</a:t>
            </a:r>
            <a:r>
              <a:rPr lang="en-US" sz="5100" dirty="0" smtClean="0">
                <a:latin typeface="Aharoni" pitchFamily="2" charset="-79"/>
                <a:cs typeface="Aharoni" pitchFamily="2" charset="-79"/>
              </a:rPr>
              <a:t> </a:t>
            </a:r>
            <a:r>
              <a:rPr lang="en-US" sz="5100" dirty="0" err="1" smtClean="0">
                <a:latin typeface="Aharoni" pitchFamily="2" charset="-79"/>
                <a:cs typeface="Aharoni" pitchFamily="2" charset="-79"/>
              </a:rPr>
              <a:t>Pembicara</a:t>
            </a:r>
            <a:r>
              <a:rPr lang="en-US" sz="5100" dirty="0" smtClean="0">
                <a:latin typeface="Aharoni" pitchFamily="2" charset="-79"/>
                <a:cs typeface="Aharoni" pitchFamily="2" charset="-79"/>
              </a:rPr>
              <a:t>  </a:t>
            </a:r>
            <a:r>
              <a:rPr lang="en-US" sz="5100" dirty="0" err="1" smtClean="0">
                <a:latin typeface="Aharoni" pitchFamily="2" charset="-79"/>
                <a:cs typeface="Aharoni" pitchFamily="2" charset="-79"/>
              </a:rPr>
              <a:t>Kegiatan</a:t>
            </a:r>
            <a:r>
              <a:rPr lang="en-US" sz="5100" dirty="0" smtClean="0">
                <a:latin typeface="Aharoni" pitchFamily="2" charset="-79"/>
                <a:cs typeface="Aharoni" pitchFamily="2" charset="-79"/>
              </a:rPr>
              <a:t> :</a:t>
            </a:r>
            <a:r>
              <a:rPr lang="en-US" sz="3200" dirty="0" smtClean="0">
                <a:latin typeface="Aharoni" pitchFamily="2" charset="-79"/>
                <a:cs typeface="Aharoni" pitchFamily="2" charset="-79"/>
              </a:rPr>
              <a:t> </a:t>
            </a:r>
            <a:r>
              <a:rPr lang="en-US" sz="4000" dirty="0" smtClean="0">
                <a:latin typeface="Aharoni" pitchFamily="2" charset="-79"/>
                <a:cs typeface="Aharoni" pitchFamily="2" charset="-79"/>
              </a:rPr>
              <a:t>Seminar/Workshop/</a:t>
            </a:r>
            <a:r>
              <a:rPr lang="en-US" sz="4000" dirty="0" err="1" smtClean="0">
                <a:latin typeface="Aharoni" pitchFamily="2" charset="-79"/>
                <a:cs typeface="Aharoni" pitchFamily="2" charset="-79"/>
              </a:rPr>
              <a:t>Pelatihan</a:t>
            </a:r>
            <a:r>
              <a:rPr lang="en-US" sz="4000" dirty="0" smtClean="0">
                <a:latin typeface="Aharoni" pitchFamily="2" charset="-79"/>
                <a:cs typeface="Aharoni" pitchFamily="2" charset="-79"/>
              </a:rPr>
              <a:t>   :</a:t>
            </a:r>
          </a:p>
          <a:p>
            <a:r>
              <a:rPr lang="en-US" sz="3300" dirty="0" smtClean="0">
                <a:latin typeface="Aharoni" pitchFamily="2" charset="-79"/>
                <a:cs typeface="Aharoni" pitchFamily="2" charset="-79"/>
              </a:rPr>
              <a:t>1. Seminar </a:t>
            </a:r>
            <a:r>
              <a:rPr lang="en-US" sz="3300" dirty="0" err="1" smtClean="0">
                <a:latin typeface="Aharoni" pitchFamily="2" charset="-79"/>
                <a:cs typeface="Aharoni" pitchFamily="2" charset="-79"/>
              </a:rPr>
              <a:t>Internasional</a:t>
            </a:r>
            <a:r>
              <a:rPr lang="en-US" sz="3300" dirty="0" smtClean="0">
                <a:latin typeface="Aharoni" pitchFamily="2" charset="-79"/>
                <a:cs typeface="Aharoni" pitchFamily="2" charset="-79"/>
              </a:rPr>
              <a:t>          </a:t>
            </a:r>
            <a:r>
              <a:rPr lang="en-US" dirty="0" smtClean="0">
                <a:latin typeface="Aharoni" pitchFamily="2" charset="-79"/>
                <a:cs typeface="Aharoni" pitchFamily="2" charset="-79"/>
              </a:rPr>
              <a:t> :  </a:t>
            </a:r>
            <a:r>
              <a:rPr lang="en-US" sz="4200" dirty="0" smtClean="0">
                <a:latin typeface="Aharoni" pitchFamily="2" charset="-79"/>
                <a:cs typeface="Aharoni" pitchFamily="2" charset="-79"/>
              </a:rPr>
              <a:t>4</a:t>
            </a:r>
            <a:r>
              <a:rPr lang="en-US" dirty="0" smtClean="0">
                <a:latin typeface="Aharoni" pitchFamily="2" charset="-79"/>
                <a:cs typeface="Aharoni" pitchFamily="2" charset="-79"/>
              </a:rPr>
              <a:t> Kali</a:t>
            </a:r>
          </a:p>
          <a:p>
            <a:r>
              <a:rPr lang="en-US" sz="3300" dirty="0" smtClean="0">
                <a:latin typeface="Aharoni" pitchFamily="2" charset="-79"/>
                <a:cs typeface="Aharoni" pitchFamily="2" charset="-79"/>
              </a:rPr>
              <a:t>2. </a:t>
            </a:r>
            <a:r>
              <a:rPr lang="en-US" sz="3300" dirty="0" err="1" smtClean="0">
                <a:latin typeface="Aharoni" pitchFamily="2" charset="-79"/>
                <a:cs typeface="Aharoni" pitchFamily="2" charset="-79"/>
              </a:rPr>
              <a:t>Nasional</a:t>
            </a:r>
            <a:r>
              <a:rPr lang="en-US" sz="3300" dirty="0" smtClean="0">
                <a:latin typeface="Aharoni" pitchFamily="2" charset="-79"/>
                <a:cs typeface="Aharoni" pitchFamily="2" charset="-79"/>
              </a:rPr>
              <a:t> </a:t>
            </a:r>
            <a:r>
              <a:rPr lang="en-US" dirty="0" smtClean="0">
                <a:latin typeface="Aharoni" pitchFamily="2" charset="-79"/>
                <a:cs typeface="Aharoni" pitchFamily="2" charset="-79"/>
              </a:rPr>
              <a:t>                                          : </a:t>
            </a:r>
            <a:r>
              <a:rPr lang="en-US" sz="4200" dirty="0" smtClean="0">
                <a:latin typeface="Aharoni" pitchFamily="2" charset="-79"/>
                <a:cs typeface="Aharoni" pitchFamily="2" charset="-79"/>
              </a:rPr>
              <a:t>11</a:t>
            </a:r>
            <a:r>
              <a:rPr lang="en-US" dirty="0" smtClean="0">
                <a:latin typeface="Aharoni" pitchFamily="2" charset="-79"/>
                <a:cs typeface="Aharoni" pitchFamily="2" charset="-79"/>
              </a:rPr>
              <a:t> Kali</a:t>
            </a:r>
          </a:p>
          <a:p>
            <a:r>
              <a:rPr lang="en-US" sz="3300" dirty="0" smtClean="0">
                <a:latin typeface="Aharoni" pitchFamily="2" charset="-79"/>
                <a:cs typeface="Aharoni" pitchFamily="2" charset="-79"/>
              </a:rPr>
              <a:t>3. </a:t>
            </a:r>
            <a:r>
              <a:rPr lang="en-US" sz="3300" dirty="0" err="1" smtClean="0">
                <a:latin typeface="Aharoni" pitchFamily="2" charset="-79"/>
                <a:cs typeface="Aharoni" pitchFamily="2" charset="-79"/>
              </a:rPr>
              <a:t>Lokal</a:t>
            </a:r>
            <a:r>
              <a:rPr lang="en-US" sz="3300" dirty="0" smtClean="0">
                <a:latin typeface="Aharoni" pitchFamily="2" charset="-79"/>
                <a:cs typeface="Aharoni" pitchFamily="2" charset="-79"/>
              </a:rPr>
              <a:t>       </a:t>
            </a:r>
            <a:r>
              <a:rPr lang="en-US" dirty="0" smtClean="0">
                <a:latin typeface="Aharoni" pitchFamily="2" charset="-79"/>
                <a:cs typeface="Aharoni" pitchFamily="2" charset="-79"/>
              </a:rPr>
              <a:t>                                          : </a:t>
            </a:r>
            <a:r>
              <a:rPr lang="en-US" sz="4200" dirty="0" smtClean="0">
                <a:latin typeface="Aharoni" pitchFamily="2" charset="-79"/>
                <a:cs typeface="Aharoni" pitchFamily="2" charset="-79"/>
              </a:rPr>
              <a:t>3</a:t>
            </a:r>
            <a:r>
              <a:rPr lang="en-US" sz="4200" dirty="0" smtClean="0">
                <a:latin typeface="Aharoni" pitchFamily="2" charset="-79"/>
                <a:cs typeface="Aharoni" pitchFamily="2" charset="-79"/>
              </a:rPr>
              <a:t>1</a:t>
            </a:r>
            <a:r>
              <a:rPr lang="en-US" dirty="0" smtClean="0">
                <a:latin typeface="Aharoni" pitchFamily="2" charset="-79"/>
                <a:cs typeface="Aharoni" pitchFamily="2" charset="-79"/>
              </a:rPr>
              <a:t> Kali</a:t>
            </a:r>
          </a:p>
          <a:p>
            <a:endParaRPr lang="en-US" sz="3800" dirty="0" smtClean="0">
              <a:latin typeface="Aharoni" pitchFamily="2" charset="-79"/>
              <a:cs typeface="Aharoni" pitchFamily="2" charset="-79"/>
            </a:endParaRPr>
          </a:p>
          <a:p>
            <a:r>
              <a:rPr lang="en-US" sz="5100" dirty="0" smtClean="0">
                <a:latin typeface="Aharoni" pitchFamily="2" charset="-79"/>
                <a:cs typeface="Aharoni" pitchFamily="2" charset="-79"/>
              </a:rPr>
              <a:t>Reviewer </a:t>
            </a:r>
            <a:r>
              <a:rPr lang="en-US" sz="5100" dirty="0" err="1" smtClean="0">
                <a:latin typeface="Aharoni" pitchFamily="2" charset="-79"/>
                <a:cs typeface="Aharoni" pitchFamily="2" charset="-79"/>
              </a:rPr>
              <a:t>Jurnal</a:t>
            </a:r>
            <a:r>
              <a:rPr lang="en-US" sz="5100" dirty="0" smtClean="0">
                <a:latin typeface="Aharoni" pitchFamily="2" charset="-79"/>
                <a:cs typeface="Aharoni" pitchFamily="2" charset="-79"/>
              </a:rPr>
              <a:t> </a:t>
            </a:r>
            <a:r>
              <a:rPr lang="en-US" sz="5100" dirty="0" err="1" smtClean="0">
                <a:latin typeface="Aharoni" pitchFamily="2" charset="-79"/>
                <a:cs typeface="Aharoni" pitchFamily="2" charset="-79"/>
              </a:rPr>
              <a:t>Internasional</a:t>
            </a:r>
            <a:r>
              <a:rPr lang="en-US" sz="5100" dirty="0" smtClean="0">
                <a:latin typeface="Aharoni" pitchFamily="2" charset="-79"/>
                <a:cs typeface="Aharoni" pitchFamily="2" charset="-79"/>
              </a:rPr>
              <a:t> :</a:t>
            </a:r>
          </a:p>
          <a:p>
            <a:pPr>
              <a:buNone/>
            </a:pPr>
            <a:r>
              <a:rPr lang="en-US" dirty="0" smtClean="0">
                <a:latin typeface="Aharoni" pitchFamily="2" charset="-79"/>
                <a:cs typeface="Aharoni" pitchFamily="2" charset="-79"/>
              </a:rPr>
              <a:t> </a:t>
            </a:r>
            <a:r>
              <a:rPr lang="en-US" dirty="0" smtClean="0">
                <a:latin typeface="Aharoni" pitchFamily="2" charset="-79"/>
                <a:cs typeface="Aharoni" pitchFamily="2" charset="-79"/>
              </a:rPr>
              <a:t>  </a:t>
            </a:r>
            <a:r>
              <a:rPr lang="en-US" sz="4300" dirty="0" smtClean="0">
                <a:latin typeface="Aharoni" pitchFamily="2" charset="-79"/>
                <a:cs typeface="Aharoni" pitchFamily="2" charset="-79"/>
              </a:rPr>
              <a:t> (</a:t>
            </a:r>
            <a:r>
              <a:rPr lang="en-US" sz="3600" dirty="0" smtClean="0">
                <a:latin typeface="Aharoni" pitchFamily="2" charset="-79"/>
                <a:cs typeface="Aharoni" pitchFamily="2" charset="-79"/>
              </a:rPr>
              <a:t>Author ID Scopus : </a:t>
            </a:r>
            <a:r>
              <a:rPr lang="en-US" sz="4600" dirty="0" smtClean="0">
                <a:latin typeface="Aharoni" pitchFamily="2" charset="-79"/>
                <a:cs typeface="Aharoni" pitchFamily="2" charset="-79"/>
              </a:rPr>
              <a:t>57190372545 )</a:t>
            </a:r>
          </a:p>
          <a:p>
            <a:endParaRPr lang="en-US" sz="3000" dirty="0" smtClean="0">
              <a:latin typeface="Aharoni" pitchFamily="2" charset="-79"/>
              <a:cs typeface="Aharoni" pitchFamily="2" charset="-79"/>
            </a:endParaRPr>
          </a:p>
          <a:p>
            <a:r>
              <a:rPr lang="en-US" sz="4600" dirty="0" smtClean="0">
                <a:latin typeface="Aharoni" pitchFamily="2" charset="-79"/>
                <a:cs typeface="Aharoni" pitchFamily="2" charset="-79"/>
              </a:rPr>
              <a:t>HAKI </a:t>
            </a:r>
            <a:r>
              <a:rPr lang="en-US" sz="3000" dirty="0" smtClean="0">
                <a:latin typeface="Aharoni" pitchFamily="2" charset="-79"/>
                <a:cs typeface="Aharoni" pitchFamily="2" charset="-79"/>
              </a:rPr>
              <a:t>                      :</a:t>
            </a:r>
            <a:r>
              <a:rPr lang="en-US" dirty="0" smtClean="0">
                <a:latin typeface="Aharoni" pitchFamily="2" charset="-79"/>
                <a:cs typeface="Aharoni" pitchFamily="2" charset="-79"/>
              </a:rPr>
              <a:t> </a:t>
            </a:r>
            <a:r>
              <a:rPr lang="en-US" sz="3600" dirty="0" err="1" smtClean="0">
                <a:latin typeface="Aharoni" pitchFamily="2" charset="-79"/>
                <a:cs typeface="Aharoni" pitchFamily="2" charset="-79"/>
              </a:rPr>
              <a:t>Satu</a:t>
            </a: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Buah</a:t>
            </a:r>
            <a:r>
              <a:rPr lang="en-US" sz="3600" dirty="0" smtClean="0">
                <a:latin typeface="Aharoni" pitchFamily="2" charset="-79"/>
                <a:cs typeface="Aharoni" pitchFamily="2" charset="-79"/>
              </a:rPr>
              <a:t>.</a:t>
            </a:r>
          </a:p>
          <a:p>
            <a:endParaRPr lang="en-US" sz="4600" dirty="0" smtClean="0">
              <a:latin typeface="Aharoni" pitchFamily="2" charset="-79"/>
              <a:cs typeface="Aharoni" pitchFamily="2" charset="-79"/>
            </a:endParaRPr>
          </a:p>
          <a:p>
            <a:r>
              <a:rPr lang="en-US" sz="4600" dirty="0" err="1" smtClean="0">
                <a:latin typeface="Aharoni" pitchFamily="2" charset="-79"/>
                <a:cs typeface="Aharoni" pitchFamily="2" charset="-79"/>
              </a:rPr>
              <a:t>Hak</a:t>
            </a:r>
            <a:r>
              <a:rPr lang="en-US" sz="4600" dirty="0" smtClean="0">
                <a:latin typeface="Aharoni" pitchFamily="2" charset="-79"/>
                <a:cs typeface="Aharoni" pitchFamily="2" charset="-79"/>
              </a:rPr>
              <a:t> Paten       </a:t>
            </a:r>
            <a:r>
              <a:rPr lang="en-US" dirty="0" smtClean="0">
                <a:latin typeface="Aharoni" pitchFamily="2" charset="-79"/>
                <a:cs typeface="Aharoni" pitchFamily="2" charset="-79"/>
              </a:rPr>
              <a:t> : </a:t>
            </a:r>
            <a:r>
              <a:rPr lang="en-US" sz="3600" dirty="0" err="1" smtClean="0">
                <a:latin typeface="Aharoni" pitchFamily="2" charset="-79"/>
                <a:cs typeface="Aharoni" pitchFamily="2" charset="-79"/>
              </a:rPr>
              <a:t>Dalam</a:t>
            </a: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Proses</a:t>
            </a:r>
            <a:endParaRPr lang="en-US" sz="3600" dirty="0" smtClean="0">
              <a:latin typeface="Aharoni" pitchFamily="2" charset="-79"/>
              <a:cs typeface="Aharoni" pitchFamily="2" charset="-79"/>
            </a:endParaRPr>
          </a:p>
          <a:p>
            <a:endParaRPr lang="en-US" dirty="0" smtClean="0">
              <a:latin typeface="Aharoni" pitchFamily="2" charset="-79"/>
              <a:cs typeface="Aharoni" pitchFamily="2" charset="-79"/>
            </a:endParaRPr>
          </a:p>
          <a:p>
            <a:pPr>
              <a:buNone/>
            </a:pPr>
            <a:r>
              <a:rPr lang="en-US" dirty="0" smtClean="0">
                <a:latin typeface="Aharoni" pitchFamily="2" charset="-79"/>
                <a:cs typeface="Aharoni" pitchFamily="2" charset="-79"/>
              </a:rPr>
              <a:t> </a:t>
            </a:r>
            <a:r>
              <a:rPr lang="en-US" dirty="0" smtClean="0">
                <a:latin typeface="Aharoni" pitchFamily="2" charset="-79"/>
                <a:cs typeface="Aharoni" pitchFamily="2" charset="-79"/>
              </a:rPr>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 xmlns:a16="http://schemas.microsoft.com/office/drawing/2014/main" id="{635A32FC-3372-44F2-9F9C-0C0F74BD16DD}"/>
              </a:ext>
            </a:extLst>
          </p:cNvPr>
          <p:cNvSpPr>
            <a:spLocks noGrp="1" noChangeArrowheads="1"/>
          </p:cNvSpPr>
          <p:nvPr>
            <p:ph type="title"/>
          </p:nvPr>
        </p:nvSpPr>
        <p:spPr>
          <a:xfrm>
            <a:off x="457200" y="274638"/>
            <a:ext cx="8229600" cy="944562"/>
          </a:xfrm>
        </p:spPr>
        <p:txBody>
          <a:bodyPr>
            <a:noAutofit/>
          </a:bodyPr>
          <a:lstStyle/>
          <a:p>
            <a:pPr eaLnBrk="1" hangingPunct="1"/>
            <a:r>
              <a:rPr lang="en-US" altLang="id-ID" sz="4400" b="1" dirty="0" err="1">
                <a:solidFill>
                  <a:schemeClr val="tx1"/>
                </a:solidFill>
                <a:latin typeface="Arial Black" pitchFamily="34" charset="0"/>
              </a:rPr>
              <a:t>Optimalisasi</a:t>
            </a:r>
            <a:r>
              <a:rPr lang="en-US" altLang="id-ID" sz="4400" b="1" dirty="0">
                <a:solidFill>
                  <a:schemeClr val="tx1"/>
                </a:solidFill>
                <a:latin typeface="Arial Black" pitchFamily="34" charset="0"/>
              </a:rPr>
              <a:t> </a:t>
            </a:r>
            <a:r>
              <a:rPr lang="en-US" altLang="id-ID" sz="4400" b="1" dirty="0" err="1">
                <a:solidFill>
                  <a:schemeClr val="tx1"/>
                </a:solidFill>
                <a:latin typeface="Arial Black" pitchFamily="34" charset="0"/>
              </a:rPr>
              <a:t>Budaya</a:t>
            </a:r>
            <a:r>
              <a:rPr lang="en-US" altLang="id-ID" sz="4400" b="1" dirty="0">
                <a:solidFill>
                  <a:schemeClr val="tx1"/>
                </a:solidFill>
                <a:latin typeface="Arial Black" pitchFamily="34" charset="0"/>
              </a:rPr>
              <a:t> K3 </a:t>
            </a:r>
            <a:r>
              <a:rPr lang="en-US" altLang="id-ID" sz="4400" b="1" dirty="0" err="1">
                <a:solidFill>
                  <a:schemeClr val="tx1"/>
                </a:solidFill>
                <a:latin typeface="Arial Black" pitchFamily="34" charset="0"/>
              </a:rPr>
              <a:t>Bagi</a:t>
            </a:r>
            <a:r>
              <a:rPr lang="en-US" altLang="id-ID" sz="4400" b="1" dirty="0">
                <a:solidFill>
                  <a:schemeClr val="tx1"/>
                </a:solidFill>
                <a:latin typeface="Arial Black" pitchFamily="34" charset="0"/>
              </a:rPr>
              <a:t> Masyarakat</a:t>
            </a:r>
          </a:p>
        </p:txBody>
      </p:sp>
      <p:sp>
        <p:nvSpPr>
          <p:cNvPr id="7172" name="Rectangle 3">
            <a:extLst>
              <a:ext uri="{FF2B5EF4-FFF2-40B4-BE49-F238E27FC236}">
                <a16:creationId xmlns="" xmlns:a16="http://schemas.microsoft.com/office/drawing/2014/main" id="{5EA4CFF3-AB46-4478-9191-131B06B834F6}"/>
              </a:ext>
            </a:extLst>
          </p:cNvPr>
          <p:cNvSpPr>
            <a:spLocks noGrp="1" noChangeArrowheads="1"/>
          </p:cNvSpPr>
          <p:nvPr>
            <p:ph idx="1"/>
          </p:nvPr>
        </p:nvSpPr>
        <p:spPr>
          <a:xfrm>
            <a:off x="457200" y="1355271"/>
            <a:ext cx="8376557" cy="5228091"/>
          </a:xfrm>
        </p:spPr>
        <p:txBody>
          <a:bodyPr>
            <a:normAutofit lnSpcReduction="10000"/>
          </a:bodyPr>
          <a:lstStyle/>
          <a:p>
            <a:pPr algn="just" eaLnBrk="1" hangingPunct="1">
              <a:lnSpc>
                <a:spcPct val="110000"/>
              </a:lnSpc>
              <a:spcBef>
                <a:spcPct val="50000"/>
              </a:spcBef>
            </a:pPr>
            <a:r>
              <a:rPr lang="en-US" altLang="id-ID" sz="4400" b="1" dirty="0" err="1" smtClean="0">
                <a:latin typeface="Arial Black" pitchFamily="34" charset="0"/>
              </a:rPr>
              <a:t>Filosofi</a:t>
            </a:r>
            <a:r>
              <a:rPr lang="en-US" altLang="id-ID" sz="4400" b="1" dirty="0" smtClean="0">
                <a:latin typeface="Arial Black" pitchFamily="34" charset="0"/>
              </a:rPr>
              <a:t> </a:t>
            </a:r>
            <a:r>
              <a:rPr lang="en-US" altLang="id-ID" sz="4400" b="1" dirty="0" err="1" smtClean="0">
                <a:latin typeface="Arial Black" pitchFamily="34" charset="0"/>
              </a:rPr>
              <a:t>dasar</a:t>
            </a:r>
            <a:r>
              <a:rPr lang="en-US" altLang="id-ID" sz="4400" b="1" dirty="0" smtClean="0">
                <a:latin typeface="Arial Black" pitchFamily="34" charset="0"/>
              </a:rPr>
              <a:t> K3:</a:t>
            </a:r>
            <a:r>
              <a:rPr lang="en-US" altLang="id-ID" sz="4400" dirty="0" smtClean="0">
                <a:latin typeface="Arial Black" pitchFamily="34" charset="0"/>
              </a:rPr>
              <a:t> </a:t>
            </a:r>
          </a:p>
          <a:p>
            <a:pPr algn="just" eaLnBrk="1" hangingPunct="1">
              <a:lnSpc>
                <a:spcPct val="110000"/>
              </a:lnSpc>
              <a:spcBef>
                <a:spcPct val="50000"/>
              </a:spcBef>
              <a:buNone/>
            </a:pPr>
            <a:r>
              <a:rPr lang="en-US" altLang="id-ID" sz="4400" dirty="0" smtClean="0">
                <a:latin typeface="Arial Black" pitchFamily="34" charset="0"/>
              </a:rPr>
              <a:t>  </a:t>
            </a:r>
            <a:r>
              <a:rPr lang="en-US" altLang="id-ID" sz="4000" dirty="0" err="1" smtClean="0">
                <a:solidFill>
                  <a:srgbClr val="C00000"/>
                </a:solidFill>
                <a:latin typeface="Arial Black" pitchFamily="34" charset="0"/>
                <a:cs typeface="Aharoni" pitchFamily="2" charset="-79"/>
              </a:rPr>
              <a:t>melindungi</a:t>
            </a:r>
            <a:r>
              <a:rPr lang="en-US" altLang="id-ID" sz="2800" dirty="0" smtClean="0">
                <a:latin typeface="Arial Black" pitchFamily="34" charset="0"/>
                <a:cs typeface="Aharoni" pitchFamily="2" charset="-79"/>
              </a:rPr>
              <a:t> </a:t>
            </a:r>
            <a:r>
              <a:rPr lang="en-US" altLang="id-ID" sz="2800" dirty="0" err="1" smtClean="0">
                <a:latin typeface="Arial Black" pitchFamily="34" charset="0"/>
                <a:cs typeface="Aharoni" pitchFamily="2" charset="-79"/>
              </a:rPr>
              <a:t>keselamatan</a:t>
            </a:r>
            <a:r>
              <a:rPr lang="en-US" altLang="id-ID" sz="2800" dirty="0" smtClean="0">
                <a:latin typeface="Arial Black" pitchFamily="34" charset="0"/>
                <a:cs typeface="Aharoni" pitchFamily="2" charset="-79"/>
              </a:rPr>
              <a:t> </a:t>
            </a:r>
            <a:r>
              <a:rPr lang="en-US" altLang="id-ID" sz="2800" dirty="0" err="1" smtClean="0">
                <a:latin typeface="Arial Black" pitchFamily="34" charset="0"/>
                <a:cs typeface="Aharoni" pitchFamily="2" charset="-79"/>
              </a:rPr>
              <a:t>dan</a:t>
            </a:r>
            <a:r>
              <a:rPr lang="en-US" altLang="id-ID" sz="2800" dirty="0" smtClean="0">
                <a:latin typeface="Arial Black" pitchFamily="34" charset="0"/>
                <a:cs typeface="Aharoni" pitchFamily="2" charset="-79"/>
              </a:rPr>
              <a:t> </a:t>
            </a:r>
            <a:r>
              <a:rPr lang="en-US" altLang="id-ID" sz="2800" dirty="0" err="1" smtClean="0">
                <a:latin typeface="Arial Black" pitchFamily="34" charset="0"/>
                <a:cs typeface="Aharoni" pitchFamily="2" charset="-79"/>
              </a:rPr>
              <a:t>kesehatan</a:t>
            </a:r>
            <a:r>
              <a:rPr lang="en-US" altLang="id-ID" sz="2800" dirty="0" smtClean="0">
                <a:latin typeface="Arial Black" pitchFamily="34" charset="0"/>
                <a:cs typeface="Aharoni" pitchFamily="2" charset="-79"/>
              </a:rPr>
              <a:t> </a:t>
            </a:r>
            <a:r>
              <a:rPr lang="en-US" altLang="id-ID" sz="2800" b="1" dirty="0" err="1" smtClean="0">
                <a:latin typeface="Arial Black" pitchFamily="34" charset="0"/>
                <a:cs typeface="Aharoni" pitchFamily="2" charset="-79"/>
              </a:rPr>
              <a:t>pekerja</a:t>
            </a:r>
            <a:r>
              <a:rPr lang="en-US" altLang="id-ID" sz="2800" b="1" dirty="0" smtClean="0">
                <a:latin typeface="Arial Black" pitchFamily="34" charset="0"/>
                <a:cs typeface="Aharoni" pitchFamily="2" charset="-79"/>
              </a:rPr>
              <a:t> </a:t>
            </a:r>
            <a:r>
              <a:rPr lang="en-US" altLang="id-ID" sz="2800" b="1" dirty="0" err="1" smtClean="0">
                <a:latin typeface="Arial Black" pitchFamily="34" charset="0"/>
                <a:cs typeface="Aharoni" pitchFamily="2" charset="-79"/>
              </a:rPr>
              <a:t>khususnya</a:t>
            </a:r>
            <a:r>
              <a:rPr lang="en-US" altLang="id-ID" sz="2800" dirty="0" smtClean="0">
                <a:latin typeface="Arial Black" pitchFamily="34" charset="0"/>
                <a:cs typeface="Aharoni" pitchFamily="2" charset="-79"/>
              </a:rPr>
              <a:t> </a:t>
            </a:r>
            <a:r>
              <a:rPr lang="en-US" altLang="id-ID" sz="2800" dirty="0" err="1" smtClean="0">
                <a:latin typeface="Arial Black" pitchFamily="34" charset="0"/>
                <a:cs typeface="Aharoni" pitchFamily="2" charset="-79"/>
              </a:rPr>
              <a:t>dan</a:t>
            </a:r>
            <a:r>
              <a:rPr lang="en-US" altLang="id-ID" sz="2800" dirty="0" smtClean="0">
                <a:latin typeface="Arial Black" pitchFamily="34" charset="0"/>
                <a:cs typeface="Aharoni" pitchFamily="2" charset="-79"/>
              </a:rPr>
              <a:t> </a:t>
            </a:r>
            <a:r>
              <a:rPr lang="en-US" altLang="id-ID" sz="2800" b="1" dirty="0" err="1" smtClean="0">
                <a:latin typeface="Arial Black" pitchFamily="34" charset="0"/>
                <a:cs typeface="Aharoni" pitchFamily="2" charset="-79"/>
              </a:rPr>
              <a:t>masyarakat</a:t>
            </a:r>
            <a:r>
              <a:rPr lang="en-US" altLang="id-ID" sz="2800" b="1" dirty="0" smtClean="0">
                <a:latin typeface="Arial Black" pitchFamily="34" charset="0"/>
                <a:cs typeface="Aharoni" pitchFamily="2" charset="-79"/>
              </a:rPr>
              <a:t> </a:t>
            </a:r>
            <a:r>
              <a:rPr lang="en-US" altLang="id-ID" sz="2800" b="1" dirty="0" err="1" smtClean="0">
                <a:latin typeface="Arial Black" pitchFamily="34" charset="0"/>
                <a:cs typeface="Aharoni" pitchFamily="2" charset="-79"/>
              </a:rPr>
              <a:t>secara</a:t>
            </a:r>
            <a:r>
              <a:rPr lang="en-US" altLang="id-ID" sz="2800" b="1" dirty="0" smtClean="0">
                <a:latin typeface="Arial Black" pitchFamily="34" charset="0"/>
                <a:cs typeface="Aharoni" pitchFamily="2" charset="-79"/>
              </a:rPr>
              <a:t> </a:t>
            </a:r>
            <a:r>
              <a:rPr lang="en-US" altLang="id-ID" sz="2800" b="1" dirty="0" err="1" smtClean="0">
                <a:latin typeface="Arial Black" pitchFamily="34" charset="0"/>
                <a:cs typeface="Aharoni" pitchFamily="2" charset="-79"/>
              </a:rPr>
              <a:t>menyeluruh</a:t>
            </a:r>
            <a:r>
              <a:rPr lang="en-US" altLang="id-ID" sz="2800" dirty="0" smtClean="0">
                <a:latin typeface="Arial Black" pitchFamily="34" charset="0"/>
                <a:cs typeface="Aharoni" pitchFamily="2" charset="-79"/>
              </a:rPr>
              <a:t> agar </a:t>
            </a:r>
            <a:r>
              <a:rPr lang="en-US" altLang="id-ID" sz="2800" dirty="0" err="1" smtClean="0">
                <a:latin typeface="Arial Black" pitchFamily="34" charset="0"/>
                <a:cs typeface="Aharoni" pitchFamily="2" charset="-79"/>
              </a:rPr>
              <a:t>dapat</a:t>
            </a:r>
            <a:r>
              <a:rPr lang="en-US" altLang="id-ID" sz="2800" dirty="0" smtClean="0">
                <a:latin typeface="Arial Black" pitchFamily="34" charset="0"/>
                <a:cs typeface="Aharoni" pitchFamily="2" charset="-79"/>
              </a:rPr>
              <a:t> </a:t>
            </a:r>
            <a:r>
              <a:rPr lang="en-US" altLang="id-ID" sz="2800" dirty="0" err="1" smtClean="0">
                <a:latin typeface="Arial Black" pitchFamily="34" charset="0"/>
                <a:cs typeface="Aharoni" pitchFamily="2" charset="-79"/>
              </a:rPr>
              <a:t>menjalankan</a:t>
            </a:r>
            <a:r>
              <a:rPr lang="en-US" altLang="id-ID" sz="2800" dirty="0" smtClean="0">
                <a:latin typeface="Arial Black" pitchFamily="34" charset="0"/>
                <a:cs typeface="Aharoni" pitchFamily="2" charset="-79"/>
              </a:rPr>
              <a:t> </a:t>
            </a:r>
            <a:r>
              <a:rPr lang="en-US" altLang="id-ID" sz="2800" dirty="0" err="1" smtClean="0">
                <a:latin typeface="Arial Black" pitchFamily="34" charset="0"/>
                <a:cs typeface="Aharoni" pitchFamily="2" charset="-79"/>
              </a:rPr>
              <a:t>pekerjaan</a:t>
            </a:r>
            <a:r>
              <a:rPr lang="id-ID" altLang="id-ID" sz="2800" dirty="0" smtClean="0">
                <a:latin typeface="Arial Black" pitchFamily="34" charset="0"/>
                <a:cs typeface="Aharoni" pitchFamily="2" charset="-79"/>
              </a:rPr>
              <a:t> dan aktivitas</a:t>
            </a:r>
            <a:r>
              <a:rPr lang="en-US" altLang="id-ID" sz="2800" dirty="0" err="1" smtClean="0">
                <a:latin typeface="Arial Black" pitchFamily="34" charset="0"/>
                <a:cs typeface="Aharoni" pitchFamily="2" charset="-79"/>
              </a:rPr>
              <a:t>nya</a:t>
            </a:r>
            <a:r>
              <a:rPr lang="en-US" altLang="id-ID" sz="2800" dirty="0" smtClean="0">
                <a:latin typeface="Arial Black" pitchFamily="34" charset="0"/>
                <a:cs typeface="Aharoni" pitchFamily="2" charset="-79"/>
              </a:rPr>
              <a:t> </a:t>
            </a:r>
            <a:r>
              <a:rPr lang="en-US" altLang="id-ID" sz="2800" dirty="0" err="1" smtClean="0">
                <a:latin typeface="Arial Black" pitchFamily="34" charset="0"/>
                <a:cs typeface="Aharoni" pitchFamily="2" charset="-79"/>
              </a:rPr>
              <a:t>melalui</a:t>
            </a:r>
            <a:r>
              <a:rPr lang="en-US" altLang="id-ID" sz="2800" dirty="0" smtClean="0">
                <a:latin typeface="Arial Black" pitchFamily="34" charset="0"/>
                <a:cs typeface="Aharoni" pitchFamily="2" charset="-79"/>
              </a:rPr>
              <a:t> </a:t>
            </a:r>
            <a:r>
              <a:rPr lang="en-US" altLang="id-ID" sz="2800" dirty="0" err="1" smtClean="0">
                <a:latin typeface="Arial Black" pitchFamily="34" charset="0"/>
                <a:cs typeface="Aharoni" pitchFamily="2" charset="-79"/>
              </a:rPr>
              <a:t>upaya</a:t>
            </a:r>
            <a:r>
              <a:rPr lang="en-US" altLang="id-ID" sz="2800" dirty="0" smtClean="0">
                <a:latin typeface="Arial Black" pitchFamily="34" charset="0"/>
                <a:cs typeface="Aharoni" pitchFamily="2" charset="-79"/>
              </a:rPr>
              <a:t> </a:t>
            </a:r>
            <a:r>
              <a:rPr lang="en-US" altLang="id-ID" sz="2800" dirty="0" err="1" smtClean="0">
                <a:latin typeface="Arial Black" pitchFamily="34" charset="0"/>
                <a:cs typeface="Aharoni" pitchFamily="2" charset="-79"/>
              </a:rPr>
              <a:t>pengendalian</a:t>
            </a:r>
            <a:r>
              <a:rPr lang="en-US" altLang="id-ID" sz="2800" dirty="0" smtClean="0">
                <a:latin typeface="Arial Black" pitchFamily="34" charset="0"/>
                <a:cs typeface="Aharoni" pitchFamily="2" charset="-79"/>
              </a:rPr>
              <a:t> </a:t>
            </a:r>
            <a:r>
              <a:rPr lang="en-US" altLang="id-ID" sz="2800" dirty="0" err="1" smtClean="0">
                <a:latin typeface="Arial Black" pitchFamily="34" charset="0"/>
                <a:cs typeface="Aharoni" pitchFamily="2" charset="-79"/>
              </a:rPr>
              <a:t>pada</a:t>
            </a:r>
            <a:r>
              <a:rPr lang="en-US" altLang="id-ID" sz="2800" dirty="0" smtClean="0">
                <a:latin typeface="Arial Black" pitchFamily="34" charset="0"/>
                <a:cs typeface="Aharoni" pitchFamily="2" charset="-79"/>
              </a:rPr>
              <a:t> </a:t>
            </a:r>
            <a:r>
              <a:rPr lang="en-US" altLang="id-ID" sz="2800" dirty="0" err="1" smtClean="0">
                <a:latin typeface="Arial Black" pitchFamily="34" charset="0"/>
                <a:cs typeface="Aharoni" pitchFamily="2" charset="-79"/>
              </a:rPr>
              <a:t>seluruh</a:t>
            </a:r>
            <a:r>
              <a:rPr lang="en-US" altLang="id-ID" sz="2800" dirty="0" smtClean="0">
                <a:latin typeface="Arial Black" pitchFamily="34" charset="0"/>
                <a:cs typeface="Aharoni" pitchFamily="2" charset="-79"/>
              </a:rPr>
              <a:t> </a:t>
            </a:r>
            <a:r>
              <a:rPr lang="en-US" altLang="id-ID" sz="4000" dirty="0" err="1" smtClean="0">
                <a:solidFill>
                  <a:srgbClr val="C00000"/>
                </a:solidFill>
                <a:latin typeface="Arial Black" pitchFamily="34" charset="0"/>
                <a:cs typeface="Aharoni" pitchFamily="2" charset="-79"/>
              </a:rPr>
              <a:t>bentuk</a:t>
            </a:r>
            <a:r>
              <a:rPr lang="en-US" altLang="id-ID" sz="4000" dirty="0" smtClean="0">
                <a:solidFill>
                  <a:srgbClr val="C00000"/>
                </a:solidFill>
                <a:latin typeface="Arial Black" pitchFamily="34" charset="0"/>
                <a:cs typeface="Aharoni" pitchFamily="2" charset="-79"/>
              </a:rPr>
              <a:t>-</a:t>
            </a:r>
            <a:r>
              <a:rPr lang="id-ID" altLang="id-ID" sz="4000" dirty="0" smtClean="0">
                <a:solidFill>
                  <a:srgbClr val="C00000"/>
                </a:solidFill>
                <a:latin typeface="Arial Black" pitchFamily="34" charset="0"/>
                <a:cs typeface="Aharoni" pitchFamily="2" charset="-79"/>
              </a:rPr>
              <a:t>bentuk</a:t>
            </a:r>
            <a:r>
              <a:rPr lang="en-US" altLang="id-ID" sz="4000" dirty="0" smtClean="0">
                <a:solidFill>
                  <a:srgbClr val="C00000"/>
                </a:solidFill>
                <a:latin typeface="Arial Black" pitchFamily="34" charset="0"/>
                <a:cs typeface="Aharoni" pitchFamily="2" charset="-79"/>
              </a:rPr>
              <a:t> </a:t>
            </a:r>
            <a:r>
              <a:rPr lang="en-US" altLang="id-ID" sz="4000" dirty="0" err="1" smtClean="0">
                <a:solidFill>
                  <a:srgbClr val="C00000"/>
                </a:solidFill>
                <a:latin typeface="Arial Black" pitchFamily="34" charset="0"/>
                <a:cs typeface="Aharoni" pitchFamily="2" charset="-79"/>
              </a:rPr>
              <a:t>potensi</a:t>
            </a:r>
            <a:r>
              <a:rPr lang="en-US" altLang="id-ID" sz="4000" dirty="0" smtClean="0">
                <a:solidFill>
                  <a:srgbClr val="C00000"/>
                </a:solidFill>
                <a:latin typeface="Arial Black" pitchFamily="34" charset="0"/>
                <a:cs typeface="Aharoni" pitchFamily="2" charset="-79"/>
              </a:rPr>
              <a:t> </a:t>
            </a:r>
            <a:r>
              <a:rPr lang="en-US" altLang="id-ID" sz="4000" dirty="0" err="1" smtClean="0">
                <a:solidFill>
                  <a:srgbClr val="C00000"/>
                </a:solidFill>
                <a:latin typeface="Arial Black" pitchFamily="34" charset="0"/>
                <a:cs typeface="Aharoni" pitchFamily="2" charset="-79"/>
              </a:rPr>
              <a:t>bahaya</a:t>
            </a:r>
            <a:r>
              <a:rPr lang="en-US" altLang="id-ID" sz="2800" dirty="0" smtClean="0">
                <a:latin typeface="Arial Black" pitchFamily="34" charset="0"/>
                <a:cs typeface="Aharoni" pitchFamily="2" charset="-79"/>
              </a:rPr>
              <a:t> di </a:t>
            </a:r>
            <a:r>
              <a:rPr lang="en-US" altLang="id-ID" sz="2800" dirty="0" err="1" smtClean="0">
                <a:latin typeface="Arial Black" pitchFamily="34" charset="0"/>
                <a:cs typeface="Aharoni" pitchFamily="2" charset="-79"/>
              </a:rPr>
              <a:t>tempat</a:t>
            </a:r>
            <a:r>
              <a:rPr lang="en-US" altLang="id-ID" sz="2800" dirty="0" smtClean="0">
                <a:latin typeface="Arial Black" pitchFamily="34" charset="0"/>
                <a:cs typeface="Aharoni" pitchFamily="2" charset="-79"/>
              </a:rPr>
              <a:t> </a:t>
            </a:r>
            <a:r>
              <a:rPr lang="en-US" altLang="id-ID" sz="2800" dirty="0" err="1" smtClean="0">
                <a:latin typeface="Arial Black" pitchFamily="34" charset="0"/>
                <a:cs typeface="Aharoni" pitchFamily="2" charset="-79"/>
              </a:rPr>
              <a:t>kerja</a:t>
            </a:r>
            <a:r>
              <a:rPr lang="en-US" altLang="id-ID" sz="2800" dirty="0" smtClean="0">
                <a:latin typeface="Arial Black" pitchFamily="34" charset="0"/>
                <a:cs typeface="Aharoni" pitchFamily="2" charset="-79"/>
              </a:rPr>
              <a:t>.</a:t>
            </a:r>
            <a:endParaRPr lang="en-US" altLang="id-ID" sz="2800" dirty="0">
              <a:latin typeface="Arial Black" pitchFamily="34" charset="0"/>
              <a:cs typeface="Aharoni" pitchFamily="2" charset="-79"/>
            </a:endParaRPr>
          </a:p>
        </p:txBody>
      </p:sp>
    </p:spTree>
    <p:extLst>
      <p:ext uri="{BB962C8B-B14F-4D97-AF65-F5344CB8AC3E}">
        <p14:creationId xmlns="" xmlns:p14="http://schemas.microsoft.com/office/powerpoint/2010/main" val="9760850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 xmlns:a16="http://schemas.microsoft.com/office/drawing/2014/main" id="{A04AB6C0-8A6C-47EC-9CF8-2D0F37C80C23}"/>
              </a:ext>
            </a:extLst>
          </p:cNvPr>
          <p:cNvSpPr>
            <a:spLocks noGrp="1" noChangeArrowheads="1"/>
          </p:cNvSpPr>
          <p:nvPr>
            <p:ph type="title"/>
          </p:nvPr>
        </p:nvSpPr>
        <p:spPr>
          <a:xfrm>
            <a:off x="152400" y="274638"/>
            <a:ext cx="8782050" cy="715962"/>
          </a:xfrm>
        </p:spPr>
        <p:txBody>
          <a:bodyPr>
            <a:noAutofit/>
          </a:bodyPr>
          <a:lstStyle/>
          <a:p>
            <a:pPr eaLnBrk="1" hangingPunct="1"/>
            <a:r>
              <a:rPr lang="en-US" altLang="id-ID" sz="4000" b="1" dirty="0" err="1">
                <a:solidFill>
                  <a:srgbClr val="C00000"/>
                </a:solidFill>
                <a:latin typeface="Arial Black" pitchFamily="34" charset="0"/>
                <a:cs typeface="Aharoni" pitchFamily="2" charset="-79"/>
              </a:rPr>
              <a:t>Dampak</a:t>
            </a:r>
            <a:r>
              <a:rPr lang="en-US" altLang="id-ID" sz="4000" b="1" dirty="0">
                <a:solidFill>
                  <a:srgbClr val="C00000"/>
                </a:solidFill>
                <a:latin typeface="Arial Black" pitchFamily="34" charset="0"/>
                <a:cs typeface="Aharoni" pitchFamily="2" charset="-79"/>
              </a:rPr>
              <a:t> </a:t>
            </a:r>
            <a:r>
              <a:rPr lang="en-US" altLang="id-ID" sz="4000" b="1" dirty="0" err="1">
                <a:solidFill>
                  <a:srgbClr val="C00000"/>
                </a:solidFill>
                <a:latin typeface="Arial Black" pitchFamily="34" charset="0"/>
                <a:cs typeface="Aharoni" pitchFamily="2" charset="-79"/>
              </a:rPr>
              <a:t>Perkembangan</a:t>
            </a:r>
            <a:r>
              <a:rPr lang="en-US" altLang="id-ID" sz="4000" b="1" dirty="0">
                <a:solidFill>
                  <a:srgbClr val="C00000"/>
                </a:solidFill>
                <a:latin typeface="Arial Black" pitchFamily="34" charset="0"/>
                <a:cs typeface="Aharoni" pitchFamily="2" charset="-79"/>
              </a:rPr>
              <a:t> </a:t>
            </a:r>
            <a:r>
              <a:rPr lang="en-US" altLang="id-ID" sz="4000" b="1" dirty="0" err="1">
                <a:solidFill>
                  <a:srgbClr val="C00000"/>
                </a:solidFill>
                <a:latin typeface="Arial Black" pitchFamily="34" charset="0"/>
                <a:cs typeface="Aharoni" pitchFamily="2" charset="-79"/>
              </a:rPr>
              <a:t>Iptek</a:t>
            </a:r>
            <a:endParaRPr lang="en-US" altLang="id-ID" sz="4000" b="1" dirty="0">
              <a:solidFill>
                <a:srgbClr val="C00000"/>
              </a:solidFill>
              <a:latin typeface="Arial Black" pitchFamily="34" charset="0"/>
              <a:cs typeface="Aharoni" pitchFamily="2" charset="-79"/>
            </a:endParaRPr>
          </a:p>
        </p:txBody>
      </p:sp>
      <p:sp>
        <p:nvSpPr>
          <p:cNvPr id="10244" name="Rectangle 3">
            <a:extLst>
              <a:ext uri="{FF2B5EF4-FFF2-40B4-BE49-F238E27FC236}">
                <a16:creationId xmlns="" xmlns:a16="http://schemas.microsoft.com/office/drawing/2014/main" id="{5B095C91-4B05-482C-9985-5F5E71633781}"/>
              </a:ext>
            </a:extLst>
          </p:cNvPr>
          <p:cNvSpPr>
            <a:spLocks noGrp="1" noChangeArrowheads="1"/>
          </p:cNvSpPr>
          <p:nvPr>
            <p:ph idx="1"/>
          </p:nvPr>
        </p:nvSpPr>
        <p:spPr>
          <a:xfrm>
            <a:off x="218364" y="1142999"/>
            <a:ext cx="8679976" cy="5517107"/>
          </a:xfrm>
        </p:spPr>
        <p:txBody>
          <a:bodyPr>
            <a:noAutofit/>
          </a:bodyPr>
          <a:lstStyle/>
          <a:p>
            <a:pPr algn="just" eaLnBrk="1" hangingPunct="1">
              <a:lnSpc>
                <a:spcPct val="120000"/>
              </a:lnSpc>
              <a:spcBef>
                <a:spcPct val="40000"/>
              </a:spcBef>
              <a:tabLst>
                <a:tab pos="688975" algn="l"/>
              </a:tabLst>
            </a:pPr>
            <a:r>
              <a:rPr lang="en-US" altLang="id-ID" sz="3600" b="1" dirty="0" err="1" smtClean="0">
                <a:latin typeface="Arial Black" pitchFamily="34" charset="0"/>
                <a:cs typeface="Aharoni" pitchFamily="2" charset="-79"/>
              </a:rPr>
              <a:t>multipotensi</a:t>
            </a:r>
            <a:r>
              <a:rPr lang="en-US" altLang="id-ID" sz="3600" b="1" dirty="0" smtClean="0">
                <a:latin typeface="Arial Black" pitchFamily="34" charset="0"/>
                <a:cs typeface="Aharoni" pitchFamily="2" charset="-79"/>
              </a:rPr>
              <a:t> </a:t>
            </a:r>
            <a:r>
              <a:rPr lang="en-US" altLang="id-ID" sz="3600" b="1" dirty="0" err="1">
                <a:latin typeface="Arial Black" pitchFamily="34" charset="0"/>
                <a:cs typeface="Aharoni" pitchFamily="2" charset="-79"/>
              </a:rPr>
              <a:t>bahaya</a:t>
            </a:r>
            <a:r>
              <a:rPr lang="en-US" altLang="id-ID" sz="3600" b="1" dirty="0">
                <a:latin typeface="Arial Black" pitchFamily="34" charset="0"/>
                <a:cs typeface="Aharoni" pitchFamily="2" charset="-79"/>
              </a:rPr>
              <a:t>. </a:t>
            </a:r>
            <a:endParaRPr lang="en-US" altLang="id-ID" sz="3600" b="1" dirty="0" smtClean="0">
              <a:latin typeface="Arial Black" pitchFamily="34" charset="0"/>
              <a:cs typeface="Aharoni" pitchFamily="2" charset="-79"/>
            </a:endParaRPr>
          </a:p>
          <a:p>
            <a:pPr algn="just" eaLnBrk="1" hangingPunct="1">
              <a:lnSpc>
                <a:spcPct val="120000"/>
              </a:lnSpc>
              <a:spcBef>
                <a:spcPct val="40000"/>
              </a:spcBef>
              <a:tabLst>
                <a:tab pos="688975" algn="l"/>
              </a:tabLst>
            </a:pPr>
            <a:endParaRPr lang="en-US" altLang="id-ID" sz="3600" b="1" dirty="0">
              <a:latin typeface="Arial Black" pitchFamily="34" charset="0"/>
              <a:cs typeface="Aharoni" pitchFamily="2" charset="-79"/>
            </a:endParaRPr>
          </a:p>
          <a:p>
            <a:pPr algn="just" eaLnBrk="1" hangingPunct="1">
              <a:lnSpc>
                <a:spcPct val="120000"/>
              </a:lnSpc>
              <a:spcBef>
                <a:spcPct val="40000"/>
              </a:spcBef>
              <a:tabLst>
                <a:tab pos="688975" algn="l"/>
              </a:tabLst>
            </a:pPr>
            <a:r>
              <a:rPr lang="en-US" altLang="id-ID" sz="3600" b="1" dirty="0" err="1" smtClean="0">
                <a:latin typeface="Arial Black" pitchFamily="34" charset="0"/>
                <a:cs typeface="Aharoni" pitchFamily="2" charset="-79"/>
              </a:rPr>
              <a:t>Mengantisipasinya</a:t>
            </a:r>
            <a:r>
              <a:rPr lang="en-US" altLang="id-ID" sz="3600" b="1" dirty="0" smtClean="0">
                <a:latin typeface="Arial Black" pitchFamily="34" charset="0"/>
                <a:cs typeface="Aharoni" pitchFamily="2" charset="-79"/>
              </a:rPr>
              <a:t> </a:t>
            </a:r>
            <a:r>
              <a:rPr lang="en-US" altLang="id-ID" sz="3600" b="1" dirty="0" smtClean="0">
                <a:latin typeface="Arial Black" pitchFamily="34" charset="0"/>
                <a:cs typeface="Aharoni" pitchFamily="2" charset="-79"/>
                <a:sym typeface="Wingdings" pitchFamily="2" charset="2"/>
              </a:rPr>
              <a:t></a:t>
            </a:r>
            <a:r>
              <a:rPr lang="en-US" altLang="id-ID" sz="3600" b="1" dirty="0" smtClean="0">
                <a:latin typeface="Arial Black" pitchFamily="34" charset="0"/>
                <a:cs typeface="Aharoni" pitchFamily="2" charset="-79"/>
              </a:rPr>
              <a:t>  </a:t>
            </a:r>
            <a:r>
              <a:rPr lang="en-US" altLang="id-ID" sz="3600" b="1" dirty="0" err="1">
                <a:latin typeface="Arial Black" pitchFamily="34" charset="0"/>
                <a:cs typeface="Aharoni" pitchFamily="2" charset="-79"/>
              </a:rPr>
              <a:t>peningkatan</a:t>
            </a:r>
            <a:r>
              <a:rPr lang="en-US" altLang="id-ID" sz="3600" b="1" dirty="0">
                <a:latin typeface="Arial Black" pitchFamily="34" charset="0"/>
                <a:cs typeface="Aharoni" pitchFamily="2" charset="-79"/>
              </a:rPr>
              <a:t>  </a:t>
            </a:r>
            <a:r>
              <a:rPr lang="en-US" altLang="id-ID" sz="3600" b="1" dirty="0" err="1" smtClean="0">
                <a:latin typeface="Arial Black" pitchFamily="34" charset="0"/>
                <a:cs typeface="Aharoni" pitchFamily="2" charset="-79"/>
              </a:rPr>
              <a:t>upaya</a:t>
            </a:r>
            <a:r>
              <a:rPr lang="en-US" altLang="id-ID" sz="3600" b="1" dirty="0" smtClean="0">
                <a:latin typeface="Arial Black" pitchFamily="34" charset="0"/>
                <a:cs typeface="Aharoni" pitchFamily="2" charset="-79"/>
              </a:rPr>
              <a:t> </a:t>
            </a:r>
            <a:r>
              <a:rPr lang="en-US" altLang="id-ID" sz="3600" b="1" dirty="0">
                <a:latin typeface="Arial Black" pitchFamily="34" charset="0"/>
                <a:cs typeface="Aharoni" pitchFamily="2" charset="-79"/>
              </a:rPr>
              <a:t>K3 </a:t>
            </a:r>
            <a:r>
              <a:rPr lang="en-US" altLang="id-ID" sz="3600" b="1" dirty="0" err="1">
                <a:latin typeface="Arial Black" pitchFamily="34" charset="0"/>
                <a:cs typeface="Aharoni" pitchFamily="2" charset="-79"/>
              </a:rPr>
              <a:t>secara</a:t>
            </a:r>
            <a:r>
              <a:rPr lang="en-US" altLang="id-ID" sz="3600" b="1" dirty="0">
                <a:latin typeface="Arial Black" pitchFamily="34" charset="0"/>
                <a:cs typeface="Aharoni" pitchFamily="2" charset="-79"/>
              </a:rPr>
              <a:t> </a:t>
            </a:r>
            <a:r>
              <a:rPr lang="en-US" altLang="id-ID" sz="3600" b="1" dirty="0" err="1">
                <a:latin typeface="Arial Black" pitchFamily="34" charset="0"/>
                <a:cs typeface="Aharoni" pitchFamily="2" charset="-79"/>
              </a:rPr>
              <a:t>kontinyu</a:t>
            </a:r>
            <a:r>
              <a:rPr lang="en-US" altLang="id-ID" sz="3600" b="1" dirty="0">
                <a:latin typeface="Arial Black" pitchFamily="34" charset="0"/>
                <a:cs typeface="Aharoni" pitchFamily="2" charset="-79"/>
              </a:rPr>
              <a:t> </a:t>
            </a:r>
            <a:r>
              <a:rPr lang="en-US" altLang="id-ID" sz="3600" b="1" dirty="0" err="1">
                <a:latin typeface="Arial Black" pitchFamily="34" charset="0"/>
                <a:cs typeface="Aharoni" pitchFamily="2" charset="-79"/>
              </a:rPr>
              <a:t>melalui</a:t>
            </a:r>
            <a:r>
              <a:rPr lang="en-US" altLang="id-ID" sz="3600" b="1" dirty="0">
                <a:latin typeface="Arial Black" pitchFamily="34" charset="0"/>
                <a:cs typeface="Aharoni" pitchFamily="2" charset="-79"/>
              </a:rPr>
              <a:t> </a:t>
            </a:r>
            <a:r>
              <a:rPr lang="en-US" altLang="id-ID" sz="3600" b="1" dirty="0" smtClean="0">
                <a:latin typeface="Arial Black" pitchFamily="34" charset="0"/>
                <a:cs typeface="Aharoni" pitchFamily="2" charset="-79"/>
              </a:rPr>
              <a:t> </a:t>
            </a:r>
            <a:r>
              <a:rPr lang="en-US" altLang="id-ID" sz="3600" b="1" dirty="0" err="1">
                <a:latin typeface="Arial Black" pitchFamily="34" charset="0"/>
                <a:cs typeface="Aharoni" pitchFamily="2" charset="-79"/>
              </a:rPr>
              <a:t>pendekatan</a:t>
            </a:r>
            <a:r>
              <a:rPr lang="en-US" altLang="id-ID" sz="3600" b="1" dirty="0">
                <a:latin typeface="Arial Black" pitchFamily="34" charset="0"/>
                <a:cs typeface="Aharoni" pitchFamily="2" charset="-79"/>
              </a:rPr>
              <a:t>: </a:t>
            </a:r>
          </a:p>
          <a:p>
            <a:pPr algn="just" eaLnBrk="1" hangingPunct="1">
              <a:buFontTx/>
              <a:buNone/>
              <a:tabLst>
                <a:tab pos="688975" algn="l"/>
              </a:tabLst>
            </a:pPr>
            <a:r>
              <a:rPr lang="en-US" altLang="id-ID" sz="3600" b="1" dirty="0">
                <a:latin typeface="Arial Black" pitchFamily="34" charset="0"/>
                <a:cs typeface="Aharoni" pitchFamily="2" charset="-79"/>
              </a:rPr>
              <a:t>	- </a:t>
            </a:r>
            <a:r>
              <a:rPr lang="en-US" altLang="id-ID" sz="3600" b="1" dirty="0">
                <a:solidFill>
                  <a:srgbClr val="C00000"/>
                </a:solidFill>
                <a:latin typeface="Arial Black" pitchFamily="34" charset="0"/>
                <a:cs typeface="Aharoni" pitchFamily="2" charset="-79"/>
              </a:rPr>
              <a:t>	</a:t>
            </a:r>
            <a:r>
              <a:rPr lang="en-US" altLang="id-ID" sz="3600" b="1" dirty="0" err="1">
                <a:solidFill>
                  <a:srgbClr val="C00000"/>
                </a:solidFill>
                <a:latin typeface="Arial Black" pitchFamily="34" charset="0"/>
                <a:cs typeface="Aharoni" pitchFamily="2" charset="-79"/>
              </a:rPr>
              <a:t>secara</a:t>
            </a:r>
            <a:r>
              <a:rPr lang="en-US" altLang="id-ID" sz="3600" b="1" dirty="0">
                <a:solidFill>
                  <a:srgbClr val="C00000"/>
                </a:solidFill>
                <a:latin typeface="Arial Black" pitchFamily="34" charset="0"/>
                <a:cs typeface="Aharoni" pitchFamily="2" charset="-79"/>
              </a:rPr>
              <a:t> </a:t>
            </a:r>
            <a:r>
              <a:rPr lang="en-US" altLang="id-ID" sz="3600" b="1" dirty="0" err="1" smtClean="0">
                <a:solidFill>
                  <a:srgbClr val="C00000"/>
                </a:solidFill>
                <a:latin typeface="Arial Black" pitchFamily="34" charset="0"/>
                <a:cs typeface="Aharoni" pitchFamily="2" charset="-79"/>
              </a:rPr>
              <a:t>teknis</a:t>
            </a:r>
            <a:endParaRPr lang="en-US" altLang="id-ID" sz="3600" b="1" dirty="0">
              <a:solidFill>
                <a:srgbClr val="C00000"/>
              </a:solidFill>
              <a:latin typeface="Arial Black" pitchFamily="34" charset="0"/>
              <a:cs typeface="Aharoni" pitchFamily="2" charset="-79"/>
            </a:endParaRPr>
          </a:p>
          <a:p>
            <a:pPr algn="just" eaLnBrk="1" hangingPunct="1">
              <a:buFontTx/>
              <a:buNone/>
              <a:tabLst>
                <a:tab pos="688975" algn="l"/>
              </a:tabLst>
            </a:pPr>
            <a:r>
              <a:rPr lang="en-US" altLang="id-ID" sz="3600" b="1" dirty="0">
                <a:solidFill>
                  <a:srgbClr val="C00000"/>
                </a:solidFill>
                <a:latin typeface="Arial Black" pitchFamily="34" charset="0"/>
                <a:cs typeface="Aharoni" pitchFamily="2" charset="-79"/>
              </a:rPr>
              <a:t>	-	</a:t>
            </a:r>
            <a:r>
              <a:rPr lang="en-US" altLang="id-ID" sz="3600" b="1" dirty="0" err="1">
                <a:solidFill>
                  <a:srgbClr val="C00000"/>
                </a:solidFill>
                <a:latin typeface="Arial Black" pitchFamily="34" charset="0"/>
                <a:cs typeface="Aharoni" pitchFamily="2" charset="-79"/>
              </a:rPr>
              <a:t>sistemik</a:t>
            </a:r>
            <a:r>
              <a:rPr lang="en-US" altLang="id-ID" sz="3600" b="1" dirty="0">
                <a:solidFill>
                  <a:srgbClr val="C00000"/>
                </a:solidFill>
                <a:latin typeface="Arial Black" pitchFamily="34" charset="0"/>
                <a:cs typeface="Aharoni" pitchFamily="2" charset="-79"/>
              </a:rPr>
              <a:t> </a:t>
            </a:r>
          </a:p>
          <a:p>
            <a:pPr algn="just" eaLnBrk="1" hangingPunct="1">
              <a:lnSpc>
                <a:spcPct val="120000"/>
              </a:lnSpc>
              <a:buFontTx/>
              <a:buNone/>
              <a:tabLst>
                <a:tab pos="688975" algn="l"/>
              </a:tabLst>
            </a:pPr>
            <a:r>
              <a:rPr lang="en-US" altLang="id-ID" sz="3600" b="1" dirty="0">
                <a:solidFill>
                  <a:srgbClr val="C00000"/>
                </a:solidFill>
                <a:latin typeface="Arial Black" pitchFamily="34" charset="0"/>
                <a:cs typeface="Aharoni" pitchFamily="2" charset="-79"/>
              </a:rPr>
              <a:t>	</a:t>
            </a:r>
          </a:p>
        </p:txBody>
      </p:sp>
      <p:sp>
        <p:nvSpPr>
          <p:cNvPr id="4" name="Down Arrow 3"/>
          <p:cNvSpPr/>
          <p:nvPr/>
        </p:nvSpPr>
        <p:spPr>
          <a:xfrm>
            <a:off x="2906972" y="1774198"/>
            <a:ext cx="2350827" cy="1140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9156262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 xmlns:a16="http://schemas.microsoft.com/office/drawing/2014/main" id="{A2FF978C-8275-43BC-891D-4A0356C92FB9}"/>
              </a:ext>
            </a:extLst>
          </p:cNvPr>
          <p:cNvSpPr>
            <a:spLocks noGrp="1" noChangeArrowheads="1"/>
          </p:cNvSpPr>
          <p:nvPr>
            <p:ph type="title"/>
          </p:nvPr>
        </p:nvSpPr>
        <p:spPr>
          <a:xfrm>
            <a:off x="457200" y="236483"/>
            <a:ext cx="8229600" cy="898633"/>
          </a:xfrm>
        </p:spPr>
        <p:txBody>
          <a:bodyPr>
            <a:normAutofit fontScale="90000"/>
          </a:bodyPr>
          <a:lstStyle/>
          <a:p>
            <a:pPr eaLnBrk="1" hangingPunct="1"/>
            <a:r>
              <a:rPr lang="en-US" altLang="id-ID" sz="3600" b="1" dirty="0" err="1">
                <a:solidFill>
                  <a:srgbClr val="C00000"/>
                </a:solidFill>
                <a:latin typeface="Arial Black" pitchFamily="34" charset="0"/>
              </a:rPr>
              <a:t>Tantangan</a:t>
            </a:r>
            <a:r>
              <a:rPr lang="en-US" altLang="id-ID" sz="3600" b="1" dirty="0">
                <a:solidFill>
                  <a:srgbClr val="C00000"/>
                </a:solidFill>
                <a:latin typeface="Arial Black" pitchFamily="34" charset="0"/>
              </a:rPr>
              <a:t> / </a:t>
            </a:r>
            <a:r>
              <a:rPr lang="en-US" altLang="id-ID" sz="3600" b="1" dirty="0" err="1">
                <a:solidFill>
                  <a:srgbClr val="C00000"/>
                </a:solidFill>
                <a:latin typeface="Arial Black" pitchFamily="34" charset="0"/>
              </a:rPr>
              <a:t>Peluang</a:t>
            </a:r>
            <a:r>
              <a:rPr lang="en-US" altLang="id-ID" sz="3600" b="1" dirty="0">
                <a:solidFill>
                  <a:srgbClr val="C00000"/>
                </a:solidFill>
                <a:latin typeface="Arial Black" pitchFamily="34" charset="0"/>
              </a:rPr>
              <a:t>  </a:t>
            </a:r>
            <a:r>
              <a:rPr lang="en-US" altLang="id-ID" sz="3600" b="1" dirty="0" err="1" smtClean="0">
                <a:solidFill>
                  <a:srgbClr val="C00000"/>
                </a:solidFill>
                <a:latin typeface="Arial Black" pitchFamily="34" charset="0"/>
              </a:rPr>
              <a:t>Dlm</a:t>
            </a:r>
            <a:r>
              <a:rPr lang="en-US" altLang="id-ID" sz="3600" b="1" dirty="0" smtClean="0">
                <a:solidFill>
                  <a:srgbClr val="C00000"/>
                </a:solidFill>
                <a:latin typeface="Arial Black" pitchFamily="34" charset="0"/>
              </a:rPr>
              <a:t> </a:t>
            </a:r>
            <a:r>
              <a:rPr lang="en-US" altLang="id-ID" sz="3600" b="1" dirty="0" err="1" smtClean="0">
                <a:solidFill>
                  <a:srgbClr val="C00000"/>
                </a:solidFill>
                <a:latin typeface="Arial Black" pitchFamily="34" charset="0"/>
              </a:rPr>
              <a:t>Revolusi</a:t>
            </a:r>
            <a:r>
              <a:rPr lang="en-US" altLang="id-ID" sz="3600" b="1" dirty="0" smtClean="0">
                <a:solidFill>
                  <a:srgbClr val="C00000"/>
                </a:solidFill>
                <a:latin typeface="Arial Black" pitchFamily="34" charset="0"/>
              </a:rPr>
              <a:t> </a:t>
            </a:r>
            <a:r>
              <a:rPr lang="id-ID" altLang="id-ID" sz="3600" b="1" dirty="0" smtClean="0">
                <a:solidFill>
                  <a:srgbClr val="C00000"/>
                </a:solidFill>
                <a:latin typeface="Arial Black" pitchFamily="34" charset="0"/>
              </a:rPr>
              <a:t>4.0</a:t>
            </a:r>
            <a:endParaRPr lang="en-US" altLang="id-ID" sz="3600" b="1" dirty="0">
              <a:solidFill>
                <a:srgbClr val="C00000"/>
              </a:solidFill>
              <a:latin typeface="Arial Black" pitchFamily="34" charset="0"/>
            </a:endParaRPr>
          </a:p>
        </p:txBody>
      </p:sp>
      <p:sp>
        <p:nvSpPr>
          <p:cNvPr id="12292" name="Rectangle 3">
            <a:extLst>
              <a:ext uri="{FF2B5EF4-FFF2-40B4-BE49-F238E27FC236}">
                <a16:creationId xmlns="" xmlns:a16="http://schemas.microsoft.com/office/drawing/2014/main" id="{59DC4853-1044-48A8-9C25-908AA84C0EDD}"/>
              </a:ext>
            </a:extLst>
          </p:cNvPr>
          <p:cNvSpPr>
            <a:spLocks noGrp="1" noChangeArrowheads="1"/>
          </p:cNvSpPr>
          <p:nvPr>
            <p:ph idx="1"/>
          </p:nvPr>
        </p:nvSpPr>
        <p:spPr>
          <a:xfrm>
            <a:off x="381000" y="1181100"/>
            <a:ext cx="8382000" cy="5372099"/>
          </a:xfrm>
        </p:spPr>
        <p:txBody>
          <a:bodyPr>
            <a:noAutofit/>
          </a:bodyPr>
          <a:lstStyle/>
          <a:p>
            <a:pPr algn="just" eaLnBrk="1" hangingPunct="1">
              <a:spcBef>
                <a:spcPct val="40000"/>
              </a:spcBef>
            </a:pPr>
            <a:r>
              <a:rPr lang="en-US" altLang="id-ID" sz="3400" dirty="0" err="1" smtClean="0">
                <a:latin typeface="Arial Black" pitchFamily="34" charset="0"/>
                <a:cs typeface="Aharoni" pitchFamily="2" charset="-79"/>
              </a:rPr>
              <a:t>keberhasilan</a:t>
            </a:r>
            <a:r>
              <a:rPr lang="en-US" altLang="id-ID" sz="3400" dirty="0" smtClean="0">
                <a:latin typeface="Arial Black" pitchFamily="34" charset="0"/>
                <a:cs typeface="Aharoni" pitchFamily="2" charset="-79"/>
              </a:rPr>
              <a:t>  </a:t>
            </a:r>
            <a:r>
              <a:rPr lang="en-US" altLang="id-ID" sz="3400" dirty="0" err="1">
                <a:latin typeface="Arial Black" pitchFamily="34" charset="0"/>
                <a:cs typeface="Aharoni" pitchFamily="2" charset="-79"/>
              </a:rPr>
              <a:t>dlm</a:t>
            </a:r>
            <a:r>
              <a:rPr lang="en-US" altLang="id-ID" sz="3400" dirty="0">
                <a:latin typeface="Arial Black" pitchFamily="34" charset="0"/>
                <a:cs typeface="Aharoni" pitchFamily="2" charset="-79"/>
              </a:rPr>
              <a:t> </a:t>
            </a:r>
            <a:r>
              <a:rPr lang="en-US" altLang="id-ID" sz="3400" dirty="0" err="1">
                <a:latin typeface="Arial Black" pitchFamily="34" charset="0"/>
                <a:cs typeface="Aharoni" pitchFamily="2" charset="-79"/>
              </a:rPr>
              <a:t>perdagangan</a:t>
            </a:r>
            <a:r>
              <a:rPr lang="en-US" altLang="id-ID" sz="3400" dirty="0">
                <a:latin typeface="Arial Black" pitchFamily="34" charset="0"/>
                <a:cs typeface="Aharoni" pitchFamily="2" charset="-79"/>
              </a:rPr>
              <a:t> global, </a:t>
            </a:r>
            <a:r>
              <a:rPr lang="en-US" altLang="id-ID" sz="3400" b="1" dirty="0" err="1">
                <a:latin typeface="Arial Black" pitchFamily="34" charset="0"/>
                <a:cs typeface="Aharoni" pitchFamily="2" charset="-79"/>
              </a:rPr>
              <a:t>perlindungan</a:t>
            </a:r>
            <a:r>
              <a:rPr lang="en-US" altLang="id-ID" sz="3400" b="1" dirty="0">
                <a:latin typeface="Arial Black" pitchFamily="34" charset="0"/>
                <a:cs typeface="Aharoni" pitchFamily="2" charset="-79"/>
              </a:rPr>
              <a:t> </a:t>
            </a:r>
            <a:r>
              <a:rPr lang="en-US" altLang="id-ID" sz="3400" b="1" dirty="0" err="1">
                <a:latin typeface="Arial Black" pitchFamily="34" charset="0"/>
                <a:cs typeface="Aharoni" pitchFamily="2" charset="-79"/>
              </a:rPr>
              <a:t>tenaga</a:t>
            </a:r>
            <a:r>
              <a:rPr lang="en-US" altLang="id-ID" sz="3400" b="1" dirty="0">
                <a:latin typeface="Arial Black" pitchFamily="34" charset="0"/>
                <a:cs typeface="Aharoni" pitchFamily="2" charset="-79"/>
              </a:rPr>
              <a:t> </a:t>
            </a:r>
            <a:r>
              <a:rPr lang="en-US" altLang="id-ID" sz="3400" b="1" dirty="0" err="1">
                <a:latin typeface="Arial Black" pitchFamily="34" charset="0"/>
                <a:cs typeface="Aharoni" pitchFamily="2" charset="-79"/>
              </a:rPr>
              <a:t>kerja</a:t>
            </a:r>
            <a:r>
              <a:rPr lang="en-US" altLang="id-ID" sz="3400" b="1" dirty="0">
                <a:latin typeface="Arial Black" pitchFamily="34" charset="0"/>
                <a:cs typeface="Aharoni" pitchFamily="2" charset="-79"/>
              </a:rPr>
              <a:t>, </a:t>
            </a:r>
            <a:r>
              <a:rPr lang="en-US" altLang="id-ID" sz="3400" b="1" dirty="0" err="1">
                <a:latin typeface="Arial Black" pitchFamily="34" charset="0"/>
                <a:cs typeface="Aharoni" pitchFamily="2" charset="-79"/>
              </a:rPr>
              <a:t>konsumen</a:t>
            </a:r>
            <a:r>
              <a:rPr lang="en-US" altLang="id-ID" sz="3400" b="1" dirty="0">
                <a:latin typeface="Arial Black" pitchFamily="34" charset="0"/>
                <a:cs typeface="Aharoni" pitchFamily="2" charset="-79"/>
              </a:rPr>
              <a:t> </a:t>
            </a:r>
            <a:r>
              <a:rPr lang="en-US" altLang="id-ID" sz="3400" b="1" dirty="0" err="1">
                <a:latin typeface="Arial Black" pitchFamily="34" charset="0"/>
                <a:cs typeface="Aharoni" pitchFamily="2" charset="-79"/>
              </a:rPr>
              <a:t>dan</a:t>
            </a:r>
            <a:r>
              <a:rPr lang="en-US" altLang="id-ID" sz="3400" b="1" dirty="0">
                <a:latin typeface="Arial Black" pitchFamily="34" charset="0"/>
                <a:cs typeface="Aharoni" pitchFamily="2" charset="-79"/>
              </a:rPr>
              <a:t> </a:t>
            </a:r>
            <a:r>
              <a:rPr lang="en-US" altLang="id-ID" sz="3400" b="1" dirty="0" err="1">
                <a:latin typeface="Arial Black" pitchFamily="34" charset="0"/>
                <a:cs typeface="Aharoni" pitchFamily="2" charset="-79"/>
              </a:rPr>
              <a:t>hak</a:t>
            </a:r>
            <a:r>
              <a:rPr lang="en-US" altLang="id-ID" sz="3400" b="1" dirty="0">
                <a:latin typeface="Arial Black" pitchFamily="34" charset="0"/>
                <a:cs typeface="Aharoni" pitchFamily="2" charset="-79"/>
              </a:rPr>
              <a:t> </a:t>
            </a:r>
            <a:r>
              <a:rPr lang="en-US" altLang="id-ID" sz="3400" b="1" dirty="0" err="1">
                <a:latin typeface="Arial Black" pitchFamily="34" charset="0"/>
                <a:cs typeface="Aharoni" pitchFamily="2" charset="-79"/>
              </a:rPr>
              <a:t>azasi</a:t>
            </a:r>
            <a:r>
              <a:rPr lang="en-US" altLang="id-ID" sz="3400" b="1" dirty="0">
                <a:latin typeface="Arial Black" pitchFamily="34" charset="0"/>
                <a:cs typeface="Aharoni" pitchFamily="2" charset="-79"/>
              </a:rPr>
              <a:t> </a:t>
            </a:r>
            <a:r>
              <a:rPr lang="en-US" altLang="id-ID" sz="3400" b="1" dirty="0" err="1">
                <a:latin typeface="Arial Black" pitchFamily="34" charset="0"/>
                <a:cs typeface="Aharoni" pitchFamily="2" charset="-79"/>
              </a:rPr>
              <a:t>manusia</a:t>
            </a:r>
            <a:r>
              <a:rPr lang="en-US" altLang="id-ID" sz="3400" b="1" dirty="0">
                <a:latin typeface="Arial Black" pitchFamily="34" charset="0"/>
                <a:cs typeface="Aharoni" pitchFamily="2" charset="-79"/>
              </a:rPr>
              <a:t>, </a:t>
            </a:r>
            <a:r>
              <a:rPr lang="en-US" altLang="id-ID" sz="3400" b="1" dirty="0" err="1">
                <a:latin typeface="Arial Black" pitchFamily="34" charset="0"/>
                <a:cs typeface="Aharoni" pitchFamily="2" charset="-79"/>
              </a:rPr>
              <a:t>dijadikan</a:t>
            </a:r>
            <a:r>
              <a:rPr lang="en-US" altLang="id-ID" sz="3400" b="1" dirty="0">
                <a:latin typeface="Arial Black" pitchFamily="34" charset="0"/>
                <a:cs typeface="Aharoni" pitchFamily="2" charset="-79"/>
              </a:rPr>
              <a:t> </a:t>
            </a:r>
            <a:r>
              <a:rPr lang="en-US" altLang="id-ID" sz="3400" b="1" dirty="0" err="1">
                <a:latin typeface="Arial Black" pitchFamily="34" charset="0"/>
                <a:cs typeface="Aharoni" pitchFamily="2" charset="-79"/>
              </a:rPr>
              <a:t>tolok</a:t>
            </a:r>
            <a:r>
              <a:rPr lang="en-US" altLang="id-ID" sz="3400" b="1" dirty="0">
                <a:latin typeface="Arial Black" pitchFamily="34" charset="0"/>
                <a:cs typeface="Aharoni" pitchFamily="2" charset="-79"/>
              </a:rPr>
              <a:t> </a:t>
            </a:r>
            <a:r>
              <a:rPr lang="en-US" altLang="id-ID" sz="3400" b="1" dirty="0" err="1">
                <a:latin typeface="Arial Black" pitchFamily="34" charset="0"/>
                <a:cs typeface="Aharoni" pitchFamily="2" charset="-79"/>
              </a:rPr>
              <a:t>ukur</a:t>
            </a:r>
            <a:r>
              <a:rPr lang="en-US" altLang="id-ID" sz="3400" b="1" dirty="0" smtClean="0">
                <a:latin typeface="Arial Black" pitchFamily="34" charset="0"/>
                <a:cs typeface="Aharoni" pitchFamily="2" charset="-79"/>
              </a:rPr>
              <a:t>.</a:t>
            </a:r>
          </a:p>
          <a:p>
            <a:pPr algn="just" eaLnBrk="1" hangingPunct="1">
              <a:spcBef>
                <a:spcPct val="40000"/>
              </a:spcBef>
            </a:pPr>
            <a:r>
              <a:rPr lang="en-US" altLang="id-ID" sz="3200" dirty="0" smtClean="0">
                <a:latin typeface="Arial Black" pitchFamily="34" charset="0"/>
                <a:cs typeface="Aharoni" pitchFamily="2" charset="-79"/>
              </a:rPr>
              <a:t> </a:t>
            </a:r>
            <a:endParaRPr lang="en-US" altLang="id-ID" sz="3200" dirty="0">
              <a:latin typeface="Arial Black" pitchFamily="34" charset="0"/>
              <a:cs typeface="Aharoni" pitchFamily="2" charset="-79"/>
            </a:endParaRPr>
          </a:p>
          <a:p>
            <a:pPr algn="just" eaLnBrk="1" hangingPunct="1">
              <a:spcBef>
                <a:spcPct val="40000"/>
              </a:spcBef>
            </a:pPr>
            <a:r>
              <a:rPr lang="en-US" altLang="id-ID" sz="3200" b="1" dirty="0" err="1">
                <a:latin typeface="Arial Black" pitchFamily="34" charset="0"/>
                <a:cs typeface="Aharoni" pitchFamily="2" charset="-79"/>
              </a:rPr>
              <a:t>Pelaksanaan</a:t>
            </a:r>
            <a:r>
              <a:rPr lang="en-US" altLang="id-ID" sz="3200" b="1" dirty="0">
                <a:latin typeface="Arial Black" pitchFamily="34" charset="0"/>
                <a:cs typeface="Aharoni" pitchFamily="2" charset="-79"/>
              </a:rPr>
              <a:t> K3,</a:t>
            </a:r>
            <a:r>
              <a:rPr lang="en-US" altLang="id-ID" sz="3200" dirty="0">
                <a:latin typeface="Arial Black" pitchFamily="34" charset="0"/>
                <a:cs typeface="Aharoni" pitchFamily="2" charset="-79"/>
              </a:rPr>
              <a:t> </a:t>
            </a:r>
            <a:r>
              <a:rPr lang="en-US" altLang="id-ID" sz="3200" dirty="0" err="1">
                <a:latin typeface="Arial Black" pitchFamily="34" charset="0"/>
                <a:cs typeface="Aharoni" pitchFamily="2" charset="-79"/>
              </a:rPr>
              <a:t>sangat</a:t>
            </a:r>
            <a:r>
              <a:rPr lang="en-US" altLang="id-ID" sz="3200" dirty="0">
                <a:latin typeface="Arial Black" pitchFamily="34" charset="0"/>
                <a:cs typeface="Aharoni" pitchFamily="2" charset="-79"/>
              </a:rPr>
              <a:t> </a:t>
            </a:r>
            <a:r>
              <a:rPr lang="en-US" altLang="id-ID" sz="3200" dirty="0" err="1">
                <a:latin typeface="Arial Black" pitchFamily="34" charset="0"/>
                <a:cs typeface="Aharoni" pitchFamily="2" charset="-79"/>
              </a:rPr>
              <a:t>penting</a:t>
            </a:r>
            <a:r>
              <a:rPr lang="en-US" altLang="id-ID" sz="3200" dirty="0">
                <a:latin typeface="Arial Black" pitchFamily="34" charset="0"/>
                <a:cs typeface="Aharoni" pitchFamily="2" charset="-79"/>
              </a:rPr>
              <a:t> </a:t>
            </a:r>
            <a:r>
              <a:rPr lang="en-US" altLang="id-ID" sz="3200" dirty="0" err="1">
                <a:latin typeface="Arial Black" pitchFamily="34" charset="0"/>
                <a:cs typeface="Aharoni" pitchFamily="2" charset="-79"/>
              </a:rPr>
              <a:t>dalam</a:t>
            </a:r>
            <a:r>
              <a:rPr lang="en-US" altLang="id-ID" sz="3200" dirty="0">
                <a:latin typeface="Arial Black" pitchFamily="34" charset="0"/>
                <a:cs typeface="Aharoni" pitchFamily="2" charset="-79"/>
              </a:rPr>
              <a:t> </a:t>
            </a:r>
            <a:r>
              <a:rPr lang="en-US" altLang="id-ID" sz="3200" dirty="0" err="1">
                <a:latin typeface="Arial Black" pitchFamily="34" charset="0"/>
                <a:cs typeface="Aharoni" pitchFamily="2" charset="-79"/>
              </a:rPr>
              <a:t>mencegah</a:t>
            </a:r>
            <a:r>
              <a:rPr lang="en-US" altLang="id-ID" sz="3200" dirty="0">
                <a:latin typeface="Arial Black" pitchFamily="34" charset="0"/>
                <a:cs typeface="Aharoni" pitchFamily="2" charset="-79"/>
              </a:rPr>
              <a:t> </a:t>
            </a:r>
            <a:r>
              <a:rPr lang="en-US" altLang="id-ID" sz="3200" dirty="0" err="1">
                <a:latin typeface="Arial Black" pitchFamily="34" charset="0"/>
                <a:cs typeface="Aharoni" pitchFamily="2" charset="-79"/>
              </a:rPr>
              <a:t>dan</a:t>
            </a:r>
            <a:r>
              <a:rPr lang="en-US" altLang="id-ID" sz="3200" dirty="0">
                <a:latin typeface="Arial Black" pitchFamily="34" charset="0"/>
                <a:cs typeface="Aharoni" pitchFamily="2" charset="-79"/>
              </a:rPr>
              <a:t> </a:t>
            </a:r>
            <a:r>
              <a:rPr lang="en-US" altLang="id-ID" sz="3200" dirty="0" err="1">
                <a:latin typeface="Arial Black" pitchFamily="34" charset="0"/>
                <a:cs typeface="Aharoni" pitchFamily="2" charset="-79"/>
              </a:rPr>
              <a:t>mengurangi</a:t>
            </a:r>
            <a:r>
              <a:rPr lang="en-US" altLang="id-ID" sz="3200" dirty="0">
                <a:latin typeface="Arial Black" pitchFamily="34" charset="0"/>
                <a:cs typeface="Aharoni" pitchFamily="2" charset="-79"/>
              </a:rPr>
              <a:t> </a:t>
            </a:r>
            <a:r>
              <a:rPr lang="en-US" altLang="id-ID" sz="3200" dirty="0" err="1">
                <a:latin typeface="Arial Black" pitchFamily="34" charset="0"/>
                <a:cs typeface="Aharoni" pitchFamily="2" charset="-79"/>
              </a:rPr>
              <a:t>kecelakaan</a:t>
            </a:r>
            <a:r>
              <a:rPr lang="en-US" altLang="id-ID" sz="3200" dirty="0">
                <a:latin typeface="Arial Black" pitchFamily="34" charset="0"/>
                <a:cs typeface="Aharoni" pitchFamily="2" charset="-79"/>
              </a:rPr>
              <a:t> </a:t>
            </a:r>
            <a:r>
              <a:rPr lang="en-US" altLang="id-ID" sz="3200" dirty="0" err="1">
                <a:latin typeface="Arial Black" pitchFamily="34" charset="0"/>
                <a:cs typeface="Aharoni" pitchFamily="2" charset="-79"/>
              </a:rPr>
              <a:t>kerja</a:t>
            </a:r>
            <a:r>
              <a:rPr lang="en-US" altLang="id-ID" sz="3200" dirty="0">
                <a:latin typeface="Arial Black" pitchFamily="34" charset="0"/>
                <a:cs typeface="Aharoni" pitchFamily="2" charset="-79"/>
              </a:rPr>
              <a:t>, </a:t>
            </a:r>
            <a:r>
              <a:rPr lang="en-US" altLang="id-ID" sz="3200" dirty="0" err="1">
                <a:latin typeface="Arial Black" pitchFamily="34" charset="0"/>
                <a:cs typeface="Aharoni" pitchFamily="2" charset="-79"/>
              </a:rPr>
              <a:t>termasuk</a:t>
            </a:r>
            <a:r>
              <a:rPr lang="en-US" altLang="id-ID" sz="3200" dirty="0">
                <a:latin typeface="Arial Black" pitchFamily="34" charset="0"/>
                <a:cs typeface="Aharoni" pitchFamily="2" charset="-79"/>
              </a:rPr>
              <a:t> </a:t>
            </a:r>
            <a:r>
              <a:rPr lang="en-US" altLang="id-ID" sz="3200" dirty="0" err="1">
                <a:latin typeface="Arial Black" pitchFamily="34" charset="0"/>
                <a:cs typeface="Aharoni" pitchFamily="2" charset="-79"/>
              </a:rPr>
              <a:t>peledakan</a:t>
            </a:r>
            <a:r>
              <a:rPr lang="en-US" altLang="id-ID" sz="3200" dirty="0">
                <a:latin typeface="Arial Black" pitchFamily="34" charset="0"/>
                <a:cs typeface="Aharoni" pitchFamily="2" charset="-79"/>
              </a:rPr>
              <a:t>, </a:t>
            </a:r>
            <a:r>
              <a:rPr lang="en-US" altLang="id-ID" sz="3200" dirty="0" err="1">
                <a:latin typeface="Arial Black" pitchFamily="34" charset="0"/>
                <a:cs typeface="Aharoni" pitchFamily="2" charset="-79"/>
              </a:rPr>
              <a:t>kebakaran</a:t>
            </a:r>
            <a:r>
              <a:rPr lang="en-US" altLang="id-ID" sz="3200" dirty="0">
                <a:latin typeface="Arial Black" pitchFamily="34" charset="0"/>
                <a:cs typeface="Aharoni" pitchFamily="2" charset="-79"/>
              </a:rPr>
              <a:t> </a:t>
            </a:r>
            <a:r>
              <a:rPr lang="en-US" altLang="id-ID" sz="3200" dirty="0" err="1">
                <a:latin typeface="Arial Black" pitchFamily="34" charset="0"/>
                <a:cs typeface="Aharoni" pitchFamily="2" charset="-79"/>
              </a:rPr>
              <a:t>dan</a:t>
            </a:r>
            <a:r>
              <a:rPr lang="en-US" altLang="id-ID" sz="3200" dirty="0">
                <a:latin typeface="Arial Black" pitchFamily="34" charset="0"/>
                <a:cs typeface="Aharoni" pitchFamily="2" charset="-79"/>
              </a:rPr>
              <a:t> </a:t>
            </a:r>
            <a:r>
              <a:rPr lang="en-US" altLang="id-ID" sz="3200" dirty="0" err="1">
                <a:latin typeface="Arial Black" pitchFamily="34" charset="0"/>
                <a:cs typeface="Aharoni" pitchFamily="2" charset="-79"/>
              </a:rPr>
              <a:t>penyakit</a:t>
            </a:r>
            <a:r>
              <a:rPr lang="en-US" altLang="id-ID" sz="3200" dirty="0">
                <a:latin typeface="Arial Black" pitchFamily="34" charset="0"/>
                <a:cs typeface="Aharoni" pitchFamily="2" charset="-79"/>
              </a:rPr>
              <a:t> </a:t>
            </a:r>
            <a:r>
              <a:rPr lang="en-US" altLang="id-ID" sz="3200" dirty="0" err="1">
                <a:latin typeface="Arial Black" pitchFamily="34" charset="0"/>
                <a:cs typeface="Aharoni" pitchFamily="2" charset="-79"/>
              </a:rPr>
              <a:t>akibat</a:t>
            </a:r>
            <a:r>
              <a:rPr lang="en-US" altLang="id-ID" sz="3200" dirty="0">
                <a:latin typeface="Arial Black" pitchFamily="34" charset="0"/>
                <a:cs typeface="Aharoni" pitchFamily="2" charset="-79"/>
              </a:rPr>
              <a:t> </a:t>
            </a:r>
            <a:r>
              <a:rPr lang="en-US" altLang="id-ID" sz="3200" dirty="0" err="1">
                <a:latin typeface="Arial Black" pitchFamily="34" charset="0"/>
                <a:cs typeface="Aharoni" pitchFamily="2" charset="-79"/>
              </a:rPr>
              <a:t>kerja</a:t>
            </a:r>
            <a:r>
              <a:rPr lang="en-US" altLang="id-ID" sz="3200" dirty="0">
                <a:latin typeface="Arial Black" pitchFamily="34" charset="0"/>
                <a:cs typeface="Aharoni" pitchFamily="2" charset="-79"/>
              </a:rPr>
              <a:t> (PAK). </a:t>
            </a:r>
          </a:p>
        </p:txBody>
      </p:sp>
    </p:spTree>
    <p:extLst>
      <p:ext uri="{BB962C8B-B14F-4D97-AF65-F5344CB8AC3E}">
        <p14:creationId xmlns="" xmlns:p14="http://schemas.microsoft.com/office/powerpoint/2010/main" val="17191462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546"/>
            <a:ext cx="8229600" cy="750627"/>
          </a:xfrm>
        </p:spPr>
        <p:txBody>
          <a:bodyPr>
            <a:normAutofit fontScale="90000"/>
          </a:bodyPr>
          <a:lstStyle/>
          <a:p>
            <a:r>
              <a:rPr lang="en-US" dirty="0" err="1" smtClean="0"/>
              <a:t>Lanjutan</a:t>
            </a:r>
            <a:r>
              <a:rPr lang="en-US" dirty="0" smtClean="0"/>
              <a:t>…….</a:t>
            </a:r>
            <a:endParaRPr lang="en-US" dirty="0"/>
          </a:p>
        </p:txBody>
      </p:sp>
      <p:sp>
        <p:nvSpPr>
          <p:cNvPr id="3" name="Content Placeholder 2"/>
          <p:cNvSpPr>
            <a:spLocks noGrp="1"/>
          </p:cNvSpPr>
          <p:nvPr>
            <p:ph idx="1"/>
          </p:nvPr>
        </p:nvSpPr>
        <p:spPr>
          <a:xfrm>
            <a:off x="457200" y="1487605"/>
            <a:ext cx="8229600" cy="5063319"/>
          </a:xfrm>
        </p:spPr>
        <p:txBody>
          <a:bodyPr>
            <a:normAutofit/>
          </a:bodyPr>
          <a:lstStyle/>
          <a:p>
            <a:r>
              <a:rPr lang="en-US" altLang="id-ID" sz="3600" dirty="0" err="1" smtClean="0">
                <a:latin typeface="Aharoni" pitchFamily="2" charset="-79"/>
                <a:cs typeface="Aharoni" pitchFamily="2" charset="-79"/>
              </a:rPr>
              <a:t>Semua</a:t>
            </a:r>
            <a:r>
              <a:rPr lang="en-US" altLang="id-ID" sz="3600" dirty="0" smtClean="0">
                <a:latin typeface="Aharoni" pitchFamily="2" charset="-79"/>
                <a:cs typeface="Aharoni" pitchFamily="2" charset="-79"/>
              </a:rPr>
              <a:t> </a:t>
            </a:r>
            <a:r>
              <a:rPr lang="en-US" altLang="id-ID" sz="3600" dirty="0" err="1" smtClean="0">
                <a:latin typeface="Aharoni" pitchFamily="2" charset="-79"/>
                <a:cs typeface="Aharoni" pitchFamily="2" charset="-79"/>
              </a:rPr>
              <a:t>pihak</a:t>
            </a:r>
            <a:r>
              <a:rPr lang="en-US" altLang="id-ID" sz="3600" dirty="0" smtClean="0">
                <a:latin typeface="Aharoni" pitchFamily="2" charset="-79"/>
                <a:cs typeface="Aharoni" pitchFamily="2" charset="-79"/>
              </a:rPr>
              <a:t> yang </a:t>
            </a:r>
            <a:r>
              <a:rPr lang="en-US" altLang="id-ID" sz="3600" dirty="0" err="1" smtClean="0">
                <a:latin typeface="Aharoni" pitchFamily="2" charset="-79"/>
                <a:cs typeface="Aharoni" pitchFamily="2" charset="-79"/>
              </a:rPr>
              <a:t>terkait</a:t>
            </a:r>
            <a:r>
              <a:rPr lang="en-US" altLang="id-ID" sz="3600" dirty="0" smtClean="0">
                <a:latin typeface="Aharoni" pitchFamily="2" charset="-79"/>
                <a:cs typeface="Aharoni" pitchFamily="2" charset="-79"/>
              </a:rPr>
              <a:t> </a:t>
            </a:r>
            <a:r>
              <a:rPr lang="en-US" altLang="id-ID" sz="3600" dirty="0" err="1" smtClean="0">
                <a:latin typeface="Aharoni" pitchFamily="2" charset="-79"/>
                <a:cs typeface="Aharoni" pitchFamily="2" charset="-79"/>
              </a:rPr>
              <a:t>berkewajiban</a:t>
            </a:r>
            <a:r>
              <a:rPr lang="en-US" altLang="id-ID" sz="3600" dirty="0" smtClean="0">
                <a:latin typeface="Aharoni" pitchFamily="2" charset="-79"/>
                <a:cs typeface="Aharoni" pitchFamily="2" charset="-79"/>
              </a:rPr>
              <a:t> </a:t>
            </a:r>
            <a:r>
              <a:rPr lang="en-US" altLang="id-ID" sz="3600" dirty="0" err="1" smtClean="0">
                <a:latin typeface="Aharoni" pitchFamily="2" charset="-79"/>
                <a:cs typeface="Aharoni" pitchFamily="2" charset="-79"/>
              </a:rPr>
              <a:t>berperan</a:t>
            </a:r>
            <a:r>
              <a:rPr lang="en-US" altLang="id-ID" sz="3600" dirty="0" smtClean="0">
                <a:latin typeface="Aharoni" pitchFamily="2" charset="-79"/>
                <a:cs typeface="Aharoni" pitchFamily="2" charset="-79"/>
              </a:rPr>
              <a:t> </a:t>
            </a:r>
            <a:r>
              <a:rPr lang="en-US" altLang="id-ID" sz="3600" dirty="0" err="1" smtClean="0">
                <a:latin typeface="Aharoni" pitchFamily="2" charset="-79"/>
                <a:cs typeface="Aharoni" pitchFamily="2" charset="-79"/>
              </a:rPr>
              <a:t>aktif</a:t>
            </a:r>
            <a:r>
              <a:rPr lang="en-US" altLang="id-ID" sz="3600" dirty="0" smtClean="0">
                <a:latin typeface="Aharoni" pitchFamily="2" charset="-79"/>
                <a:cs typeface="Aharoni" pitchFamily="2" charset="-79"/>
              </a:rPr>
              <a:t> </a:t>
            </a:r>
          </a:p>
          <a:p>
            <a:endParaRPr lang="en-US" altLang="id-ID" sz="3600" dirty="0" smtClean="0">
              <a:latin typeface="Aharoni" pitchFamily="2" charset="-79"/>
              <a:cs typeface="Aharoni" pitchFamily="2" charset="-79"/>
            </a:endParaRPr>
          </a:p>
          <a:p>
            <a:pPr>
              <a:buNone/>
            </a:pPr>
            <a:r>
              <a:rPr lang="en-US" altLang="id-ID" sz="3600" dirty="0" smtClean="0">
                <a:latin typeface="Aharoni" pitchFamily="2" charset="-79"/>
                <a:cs typeface="Aharoni" pitchFamily="2" charset="-79"/>
              </a:rPr>
              <a:t>   </a:t>
            </a:r>
            <a:r>
              <a:rPr lang="en-US" altLang="id-ID" sz="3600" dirty="0" err="1" smtClean="0">
                <a:latin typeface="Aharoni" pitchFamily="2" charset="-79"/>
                <a:cs typeface="Aharoni" pitchFamily="2" charset="-79"/>
              </a:rPr>
              <a:t>menjadikan</a:t>
            </a:r>
            <a:r>
              <a:rPr lang="en-US" altLang="id-ID" sz="3600" dirty="0" smtClean="0">
                <a:latin typeface="Aharoni" pitchFamily="2" charset="-79"/>
                <a:cs typeface="Aharoni" pitchFamily="2" charset="-79"/>
              </a:rPr>
              <a:t> </a:t>
            </a:r>
            <a:r>
              <a:rPr lang="en-US" altLang="id-ID" sz="3600" b="1" dirty="0" smtClean="0">
                <a:latin typeface="Aharoni" pitchFamily="2" charset="-79"/>
                <a:cs typeface="Aharoni" pitchFamily="2" charset="-79"/>
              </a:rPr>
              <a:t>K3 </a:t>
            </a:r>
            <a:r>
              <a:rPr lang="en-US" altLang="id-ID" sz="3600" b="1" dirty="0" err="1" smtClean="0">
                <a:latin typeface="Aharoni" pitchFamily="2" charset="-79"/>
                <a:cs typeface="Aharoni" pitchFamily="2" charset="-79"/>
              </a:rPr>
              <a:t>sebagai</a:t>
            </a:r>
            <a:r>
              <a:rPr lang="en-US" altLang="id-ID" sz="3600" b="1" dirty="0" smtClean="0">
                <a:latin typeface="Aharoni" pitchFamily="2" charset="-79"/>
                <a:cs typeface="Aharoni" pitchFamily="2" charset="-79"/>
              </a:rPr>
              <a:t> </a:t>
            </a:r>
            <a:r>
              <a:rPr lang="en-US" altLang="id-ID" sz="3600" b="1" dirty="0" err="1" smtClean="0">
                <a:latin typeface="Aharoni" pitchFamily="2" charset="-79"/>
                <a:cs typeface="Aharoni" pitchFamily="2" charset="-79"/>
              </a:rPr>
              <a:t>bagian</a:t>
            </a:r>
            <a:r>
              <a:rPr lang="en-US" altLang="id-ID" sz="3600" b="1" dirty="0" smtClean="0">
                <a:latin typeface="Aharoni" pitchFamily="2" charset="-79"/>
                <a:cs typeface="Aharoni" pitchFamily="2" charset="-79"/>
              </a:rPr>
              <a:t> </a:t>
            </a:r>
            <a:r>
              <a:rPr lang="en-US" altLang="id-ID" sz="3600" b="1" dirty="0" err="1" smtClean="0">
                <a:solidFill>
                  <a:srgbClr val="C00000"/>
                </a:solidFill>
                <a:latin typeface="Aharoni" pitchFamily="2" charset="-79"/>
                <a:cs typeface="Aharoni" pitchFamily="2" charset="-79"/>
              </a:rPr>
              <a:t>budaya</a:t>
            </a:r>
            <a:r>
              <a:rPr lang="en-US" altLang="id-ID" sz="3600" b="1" dirty="0" smtClean="0">
                <a:solidFill>
                  <a:srgbClr val="C00000"/>
                </a:solidFill>
                <a:latin typeface="Aharoni" pitchFamily="2" charset="-79"/>
                <a:cs typeface="Aharoni" pitchFamily="2" charset="-79"/>
              </a:rPr>
              <a:t> </a:t>
            </a:r>
            <a:r>
              <a:rPr lang="en-US" altLang="id-ID" sz="3600" b="1" dirty="0" err="1" smtClean="0">
                <a:solidFill>
                  <a:srgbClr val="C00000"/>
                </a:solidFill>
                <a:latin typeface="Aharoni" pitchFamily="2" charset="-79"/>
                <a:cs typeface="Aharoni" pitchFamily="2" charset="-79"/>
              </a:rPr>
              <a:t>kerja</a:t>
            </a:r>
            <a:r>
              <a:rPr lang="en-US" altLang="id-ID" sz="3600" b="1" dirty="0" smtClean="0">
                <a:latin typeface="Aharoni" pitchFamily="2" charset="-79"/>
                <a:cs typeface="Aharoni" pitchFamily="2" charset="-79"/>
              </a:rPr>
              <a:t> </a:t>
            </a:r>
            <a:r>
              <a:rPr lang="en-US" altLang="id-ID" sz="3600" b="1" dirty="0" err="1" smtClean="0">
                <a:latin typeface="Aharoni" pitchFamily="2" charset="-79"/>
                <a:cs typeface="Aharoni" pitchFamily="2" charset="-79"/>
              </a:rPr>
              <a:t>di</a:t>
            </a:r>
            <a:r>
              <a:rPr lang="en-US" altLang="id-ID" sz="3600" b="1" dirty="0" smtClean="0">
                <a:latin typeface="Aharoni" pitchFamily="2" charset="-79"/>
                <a:cs typeface="Aharoni" pitchFamily="2" charset="-79"/>
              </a:rPr>
              <a:t> </a:t>
            </a:r>
            <a:r>
              <a:rPr lang="en-US" altLang="id-ID" sz="3600" b="1" dirty="0" err="1" smtClean="0">
                <a:latin typeface="Aharoni" pitchFamily="2" charset="-79"/>
                <a:cs typeface="Aharoni" pitchFamily="2" charset="-79"/>
              </a:rPr>
              <a:t>setiap</a:t>
            </a:r>
            <a:r>
              <a:rPr lang="en-US" altLang="id-ID" sz="3600" b="1" dirty="0" smtClean="0">
                <a:latin typeface="Aharoni" pitchFamily="2" charset="-79"/>
                <a:cs typeface="Aharoni" pitchFamily="2" charset="-79"/>
              </a:rPr>
              <a:t> </a:t>
            </a:r>
            <a:r>
              <a:rPr lang="en-US" altLang="id-ID" sz="3600" b="1" dirty="0" err="1" smtClean="0">
                <a:latin typeface="Aharoni" pitchFamily="2" charset="-79"/>
                <a:cs typeface="Aharoni" pitchFamily="2" charset="-79"/>
              </a:rPr>
              <a:t>kegiatan</a:t>
            </a:r>
            <a:endParaRPr lang="en-US" altLang="id-ID" sz="3600" b="1" dirty="0" smtClean="0">
              <a:latin typeface="Aharoni" pitchFamily="2" charset="-79"/>
              <a:cs typeface="Aharoni" pitchFamily="2" charset="-79"/>
            </a:endParaRPr>
          </a:p>
          <a:p>
            <a:pPr>
              <a:buNone/>
            </a:pPr>
            <a:endParaRPr lang="en-US" altLang="id-ID" sz="3600" b="1" dirty="0" smtClean="0">
              <a:latin typeface="Aharoni" pitchFamily="2" charset="-79"/>
              <a:cs typeface="Aharoni" pitchFamily="2" charset="-79"/>
            </a:endParaRPr>
          </a:p>
          <a:p>
            <a:pPr>
              <a:buNone/>
            </a:pPr>
            <a:r>
              <a:rPr lang="en-US" altLang="id-ID" sz="3600" dirty="0" smtClean="0">
                <a:latin typeface="Aharoni" pitchFamily="2" charset="-79"/>
                <a:cs typeface="Aharoni" pitchFamily="2" charset="-79"/>
              </a:rPr>
              <a:t> </a:t>
            </a:r>
            <a:r>
              <a:rPr lang="en-US" altLang="id-ID" sz="3600" dirty="0" err="1" smtClean="0">
                <a:latin typeface="Aharoni" pitchFamily="2" charset="-79"/>
                <a:cs typeface="Aharoni" pitchFamily="2" charset="-79"/>
              </a:rPr>
              <a:t>mencegah</a:t>
            </a:r>
            <a:r>
              <a:rPr lang="en-US" altLang="id-ID" sz="3600" dirty="0" smtClean="0">
                <a:latin typeface="Aharoni" pitchFamily="2" charset="-79"/>
                <a:cs typeface="Aharoni" pitchFamily="2" charset="-79"/>
              </a:rPr>
              <a:t> </a:t>
            </a:r>
            <a:r>
              <a:rPr lang="en-US" altLang="id-ID" sz="3600" dirty="0" err="1" smtClean="0">
                <a:latin typeface="Aharoni" pitchFamily="2" charset="-79"/>
                <a:cs typeface="Aharoni" pitchFamily="2" charset="-79"/>
              </a:rPr>
              <a:t>kasus</a:t>
            </a:r>
            <a:r>
              <a:rPr lang="en-US" altLang="id-ID" sz="3600" dirty="0" smtClean="0">
                <a:latin typeface="Aharoni" pitchFamily="2" charset="-79"/>
                <a:cs typeface="Aharoni" pitchFamily="2" charset="-79"/>
              </a:rPr>
              <a:t> </a:t>
            </a:r>
            <a:r>
              <a:rPr lang="en-US" altLang="id-ID" sz="3600" dirty="0" err="1" smtClean="0">
                <a:solidFill>
                  <a:srgbClr val="C00000"/>
                </a:solidFill>
                <a:latin typeface="Aharoni" pitchFamily="2" charset="-79"/>
                <a:cs typeface="Aharoni" pitchFamily="2" charset="-79"/>
              </a:rPr>
              <a:t>kecelakaan</a:t>
            </a:r>
            <a:r>
              <a:rPr lang="en-US" altLang="id-ID" sz="3600" dirty="0" smtClean="0">
                <a:latin typeface="Aharoni" pitchFamily="2" charset="-79"/>
                <a:cs typeface="Aharoni" pitchFamily="2" charset="-79"/>
              </a:rPr>
              <a:t> </a:t>
            </a:r>
            <a:r>
              <a:rPr lang="en-US" altLang="id-ID" sz="3600" dirty="0" err="1" smtClean="0">
                <a:latin typeface="Aharoni" pitchFamily="2" charset="-79"/>
                <a:cs typeface="Aharoni" pitchFamily="2" charset="-79"/>
              </a:rPr>
              <a:t>dan</a:t>
            </a:r>
            <a:r>
              <a:rPr lang="en-US" altLang="id-ID" sz="3600" dirty="0" smtClean="0">
                <a:latin typeface="Aharoni" pitchFamily="2" charset="-79"/>
                <a:cs typeface="Aharoni" pitchFamily="2" charset="-79"/>
              </a:rPr>
              <a:t> </a:t>
            </a:r>
            <a:r>
              <a:rPr lang="en-US" altLang="id-ID" sz="3600" dirty="0" err="1" smtClean="0">
                <a:solidFill>
                  <a:srgbClr val="C00000"/>
                </a:solidFill>
                <a:latin typeface="Aharoni" pitchFamily="2" charset="-79"/>
                <a:cs typeface="Aharoni" pitchFamily="2" charset="-79"/>
              </a:rPr>
              <a:t>penyakit</a:t>
            </a:r>
            <a:r>
              <a:rPr lang="en-US" altLang="id-ID" sz="3600" dirty="0" smtClean="0">
                <a:solidFill>
                  <a:srgbClr val="C00000"/>
                </a:solidFill>
                <a:latin typeface="Aharoni" pitchFamily="2" charset="-79"/>
                <a:cs typeface="Aharoni" pitchFamily="2" charset="-79"/>
              </a:rPr>
              <a:t> </a:t>
            </a:r>
            <a:r>
              <a:rPr lang="en-US" altLang="id-ID" sz="3600" dirty="0" err="1" smtClean="0">
                <a:solidFill>
                  <a:srgbClr val="C00000"/>
                </a:solidFill>
                <a:latin typeface="Aharoni" pitchFamily="2" charset="-79"/>
                <a:cs typeface="Aharoni" pitchFamily="2" charset="-79"/>
              </a:rPr>
              <a:t>akibat</a:t>
            </a:r>
            <a:r>
              <a:rPr lang="en-US" altLang="id-ID" sz="3600" dirty="0" smtClean="0">
                <a:solidFill>
                  <a:srgbClr val="C00000"/>
                </a:solidFill>
                <a:latin typeface="Aharoni" pitchFamily="2" charset="-79"/>
                <a:cs typeface="Aharoni" pitchFamily="2" charset="-79"/>
              </a:rPr>
              <a:t> </a:t>
            </a:r>
            <a:r>
              <a:rPr lang="en-US" altLang="id-ID" sz="3600" dirty="0" err="1" smtClean="0">
                <a:solidFill>
                  <a:srgbClr val="C00000"/>
                </a:solidFill>
                <a:latin typeface="Aharoni" pitchFamily="2" charset="-79"/>
                <a:cs typeface="Aharoni" pitchFamily="2" charset="-79"/>
              </a:rPr>
              <a:t>kerja</a:t>
            </a:r>
            <a:r>
              <a:rPr lang="en-US" altLang="id-ID" sz="3600" dirty="0" smtClean="0">
                <a:solidFill>
                  <a:srgbClr val="C00000"/>
                </a:solidFill>
                <a:latin typeface="Aharoni" pitchFamily="2" charset="-79"/>
                <a:cs typeface="Aharoni" pitchFamily="2" charset="-79"/>
              </a:rPr>
              <a:t>.</a:t>
            </a:r>
          </a:p>
          <a:p>
            <a:endParaRPr lang="en-US" dirty="0"/>
          </a:p>
        </p:txBody>
      </p:sp>
      <p:sp>
        <p:nvSpPr>
          <p:cNvPr id="4" name="Down Arrow 3"/>
          <p:cNvSpPr/>
          <p:nvPr/>
        </p:nvSpPr>
        <p:spPr>
          <a:xfrm>
            <a:off x="2674961" y="2770492"/>
            <a:ext cx="2088108" cy="5732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2827361" y="4615244"/>
            <a:ext cx="2088108" cy="5732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 xmlns:a16="http://schemas.microsoft.com/office/drawing/2014/main" id="{910E3DA5-02CC-4735-B6DF-E4EA7FBB5874}"/>
              </a:ext>
            </a:extLst>
          </p:cNvPr>
          <p:cNvSpPr>
            <a:spLocks noGrp="1"/>
          </p:cNvSpPr>
          <p:nvPr>
            <p:ph type="title"/>
          </p:nvPr>
        </p:nvSpPr>
        <p:spPr>
          <a:xfrm>
            <a:off x="479821" y="186476"/>
            <a:ext cx="8359379" cy="1242273"/>
          </a:xfrm>
        </p:spPr>
        <p:txBody>
          <a:bodyPr>
            <a:noAutofit/>
          </a:bodyPr>
          <a:lstStyle/>
          <a:p>
            <a:pPr eaLnBrk="1" hangingPunct="1"/>
            <a:r>
              <a:rPr lang="id-ID" altLang="en-US" sz="4800" dirty="0">
                <a:solidFill>
                  <a:srgbClr val="C00000"/>
                </a:solidFill>
                <a:latin typeface="Arial Black" pitchFamily="34" charset="0"/>
                <a:cs typeface="Aharoni" pitchFamily="2" charset="-79"/>
              </a:rPr>
              <a:t>Penerapan K3 secara komprehensif</a:t>
            </a:r>
            <a:endParaRPr lang="en-CA" altLang="en-US" sz="4800" dirty="0">
              <a:solidFill>
                <a:srgbClr val="C00000"/>
              </a:solidFill>
              <a:latin typeface="Arial Black" pitchFamily="34" charset="0"/>
              <a:cs typeface="Aharoni" pitchFamily="2" charset="-79"/>
            </a:endParaRPr>
          </a:p>
        </p:txBody>
      </p:sp>
      <p:sp>
        <p:nvSpPr>
          <p:cNvPr id="15363" name="Isosceles Triangle 4">
            <a:extLst>
              <a:ext uri="{FF2B5EF4-FFF2-40B4-BE49-F238E27FC236}">
                <a16:creationId xmlns="" xmlns:a16="http://schemas.microsoft.com/office/drawing/2014/main" id="{15EC8DEB-B918-487B-9504-30B76CEAB7CD}"/>
              </a:ext>
            </a:extLst>
          </p:cNvPr>
          <p:cNvSpPr>
            <a:spLocks noChangeArrowheads="1"/>
          </p:cNvSpPr>
          <p:nvPr/>
        </p:nvSpPr>
        <p:spPr bwMode="auto">
          <a:xfrm>
            <a:off x="2819400" y="1844675"/>
            <a:ext cx="3313113" cy="2808288"/>
          </a:xfrm>
          <a:prstGeom prst="triangle">
            <a:avLst>
              <a:gd name="adj" fmla="val 50000"/>
            </a:avLst>
          </a:prstGeom>
          <a:solidFill>
            <a:schemeClr val="accent1"/>
          </a:solidFill>
          <a:ln w="88900" algn="ctr">
            <a:solidFill>
              <a:srgbClr val="00206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venir LT 45 Book" pitchFamily="18" charset="0"/>
                <a:cs typeface="Arial" panose="020B0604020202020204" pitchFamily="34" charset="0"/>
              </a:defRPr>
            </a:lvl1pPr>
            <a:lvl2pPr marL="742950" indent="-285750" algn="l" eaLnBrk="0" hangingPunct="0">
              <a:spcBef>
                <a:spcPct val="20000"/>
              </a:spcBef>
              <a:buChar char="–"/>
              <a:defRPr sz="2800">
                <a:solidFill>
                  <a:schemeClr val="tx1"/>
                </a:solidFill>
                <a:latin typeface="Avenir LT 45 Book" pitchFamily="18" charset="0"/>
                <a:cs typeface="Arial" panose="020B0604020202020204" pitchFamily="34" charset="0"/>
              </a:defRPr>
            </a:lvl2pPr>
            <a:lvl3pPr marL="1143000" indent="-228600" algn="l" eaLnBrk="0" hangingPunct="0">
              <a:spcBef>
                <a:spcPct val="20000"/>
              </a:spcBef>
              <a:buChar char="•"/>
              <a:defRPr sz="2400">
                <a:solidFill>
                  <a:schemeClr val="tx1"/>
                </a:solidFill>
                <a:latin typeface="Avenir LT 45 Book" pitchFamily="18" charset="0"/>
                <a:cs typeface="Arial" panose="020B0604020202020204" pitchFamily="34" charset="0"/>
              </a:defRPr>
            </a:lvl3pPr>
            <a:lvl4pPr marL="1600200" indent="-228600" algn="l" eaLnBrk="0" hangingPunct="0">
              <a:spcBef>
                <a:spcPct val="20000"/>
              </a:spcBef>
              <a:buChar char="–"/>
              <a:defRPr sz="2000">
                <a:solidFill>
                  <a:schemeClr val="tx1"/>
                </a:solidFill>
                <a:latin typeface="Avenir LT 45 Book" pitchFamily="18" charset="0"/>
                <a:cs typeface="Arial" panose="020B0604020202020204" pitchFamily="34" charset="0"/>
              </a:defRPr>
            </a:lvl4pPr>
            <a:lvl5pPr marL="2057400" indent="-228600" algn="l" eaLnBrk="0" hangingPunct="0">
              <a:spcBef>
                <a:spcPct val="20000"/>
              </a:spcBef>
              <a:buChar char="»"/>
              <a:defRPr sz="2000">
                <a:solidFill>
                  <a:schemeClr val="tx1"/>
                </a:solidFill>
                <a:latin typeface="Avenir LT 45 Book"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venir LT 45 Book"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venir LT 45 Book"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venir LT 45 Book"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venir LT 45 Book" pitchFamily="18" charset="0"/>
                <a:cs typeface="Arial" panose="020B060402020202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15364" name="TextBox 1">
            <a:extLst>
              <a:ext uri="{FF2B5EF4-FFF2-40B4-BE49-F238E27FC236}">
                <a16:creationId xmlns="" xmlns:a16="http://schemas.microsoft.com/office/drawing/2014/main" id="{94BBC285-59BB-4453-AF61-6C69AFFC9694}"/>
              </a:ext>
            </a:extLst>
          </p:cNvPr>
          <p:cNvSpPr txBox="1">
            <a:spLocks noChangeArrowheads="1"/>
          </p:cNvSpPr>
          <p:nvPr/>
        </p:nvSpPr>
        <p:spPr bwMode="auto">
          <a:xfrm>
            <a:off x="3276600" y="4916488"/>
            <a:ext cx="2486025"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venir LT 45 Book" pitchFamily="18" charset="0"/>
                <a:cs typeface="Arial" panose="020B0604020202020204" pitchFamily="34" charset="0"/>
              </a:defRPr>
            </a:lvl1pPr>
            <a:lvl2pPr marL="742950" indent="-285750" algn="l" eaLnBrk="0" hangingPunct="0">
              <a:spcBef>
                <a:spcPct val="20000"/>
              </a:spcBef>
              <a:buChar char="–"/>
              <a:defRPr sz="2800">
                <a:solidFill>
                  <a:schemeClr val="tx1"/>
                </a:solidFill>
                <a:latin typeface="Avenir LT 45 Book" pitchFamily="18" charset="0"/>
                <a:cs typeface="Arial" panose="020B0604020202020204" pitchFamily="34" charset="0"/>
              </a:defRPr>
            </a:lvl2pPr>
            <a:lvl3pPr marL="1143000" indent="-228600" algn="l" eaLnBrk="0" hangingPunct="0">
              <a:spcBef>
                <a:spcPct val="20000"/>
              </a:spcBef>
              <a:buChar char="•"/>
              <a:defRPr sz="2400">
                <a:solidFill>
                  <a:schemeClr val="tx1"/>
                </a:solidFill>
                <a:latin typeface="Avenir LT 45 Book" pitchFamily="18" charset="0"/>
                <a:cs typeface="Arial" panose="020B0604020202020204" pitchFamily="34" charset="0"/>
              </a:defRPr>
            </a:lvl3pPr>
            <a:lvl4pPr marL="1600200" indent="-228600" algn="l" eaLnBrk="0" hangingPunct="0">
              <a:spcBef>
                <a:spcPct val="20000"/>
              </a:spcBef>
              <a:buChar char="–"/>
              <a:defRPr sz="2000">
                <a:solidFill>
                  <a:schemeClr val="tx1"/>
                </a:solidFill>
                <a:latin typeface="Avenir LT 45 Book" pitchFamily="18" charset="0"/>
                <a:cs typeface="Arial" panose="020B0604020202020204" pitchFamily="34" charset="0"/>
              </a:defRPr>
            </a:lvl4pPr>
            <a:lvl5pPr marL="2057400" indent="-228600" algn="l" eaLnBrk="0" hangingPunct="0">
              <a:spcBef>
                <a:spcPct val="20000"/>
              </a:spcBef>
              <a:buChar char="»"/>
              <a:defRPr sz="2000">
                <a:solidFill>
                  <a:schemeClr val="tx1"/>
                </a:solidFill>
                <a:latin typeface="Avenir LT 45 Book"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venir LT 45 Book"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venir LT 45 Book"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venir LT 45 Book"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venir LT 45 Book" pitchFamily="18" charset="0"/>
                <a:cs typeface="Arial" panose="020B0604020202020204" pitchFamily="34" charset="0"/>
              </a:defRPr>
            </a:lvl9pPr>
          </a:lstStyle>
          <a:p>
            <a:pPr algn="ctr" eaLnBrk="1" hangingPunct="1">
              <a:spcBef>
                <a:spcPct val="0"/>
              </a:spcBef>
              <a:buFontTx/>
              <a:buNone/>
            </a:pPr>
            <a:r>
              <a:rPr lang="id-ID" altLang="en-US" sz="2800" dirty="0">
                <a:latin typeface="Arial Black" pitchFamily="34" charset="0"/>
              </a:rPr>
              <a:t>Kesehatan dan Lifestyle</a:t>
            </a:r>
            <a:endParaRPr lang="en-US" altLang="en-US" sz="2800" dirty="0">
              <a:latin typeface="Arial Black" pitchFamily="34" charset="0"/>
            </a:endParaRPr>
          </a:p>
        </p:txBody>
      </p:sp>
      <p:sp>
        <p:nvSpPr>
          <p:cNvPr id="15365" name="TextBox 6">
            <a:extLst>
              <a:ext uri="{FF2B5EF4-FFF2-40B4-BE49-F238E27FC236}">
                <a16:creationId xmlns="" xmlns:a16="http://schemas.microsoft.com/office/drawing/2014/main" id="{F8CEA1AC-F591-4BCA-93DC-8490FE086E52}"/>
              </a:ext>
            </a:extLst>
          </p:cNvPr>
          <p:cNvSpPr txBox="1">
            <a:spLocks noChangeArrowheads="1"/>
          </p:cNvSpPr>
          <p:nvPr/>
        </p:nvSpPr>
        <p:spPr bwMode="auto">
          <a:xfrm>
            <a:off x="171451" y="2538484"/>
            <a:ext cx="3105150"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venir LT 45 Book" pitchFamily="18" charset="0"/>
                <a:cs typeface="Arial" panose="020B0604020202020204" pitchFamily="34" charset="0"/>
              </a:defRPr>
            </a:lvl1pPr>
            <a:lvl2pPr marL="742950" indent="-285750" algn="l" eaLnBrk="0" hangingPunct="0">
              <a:spcBef>
                <a:spcPct val="20000"/>
              </a:spcBef>
              <a:buChar char="–"/>
              <a:defRPr sz="2800">
                <a:solidFill>
                  <a:schemeClr val="tx1"/>
                </a:solidFill>
                <a:latin typeface="Avenir LT 45 Book" pitchFamily="18" charset="0"/>
                <a:cs typeface="Arial" panose="020B0604020202020204" pitchFamily="34" charset="0"/>
              </a:defRPr>
            </a:lvl2pPr>
            <a:lvl3pPr marL="1143000" indent="-228600" algn="l" eaLnBrk="0" hangingPunct="0">
              <a:spcBef>
                <a:spcPct val="20000"/>
              </a:spcBef>
              <a:buChar char="•"/>
              <a:defRPr sz="2400">
                <a:solidFill>
                  <a:schemeClr val="tx1"/>
                </a:solidFill>
                <a:latin typeface="Avenir LT 45 Book" pitchFamily="18" charset="0"/>
                <a:cs typeface="Arial" panose="020B0604020202020204" pitchFamily="34" charset="0"/>
              </a:defRPr>
            </a:lvl3pPr>
            <a:lvl4pPr marL="1600200" indent="-228600" algn="l" eaLnBrk="0" hangingPunct="0">
              <a:spcBef>
                <a:spcPct val="20000"/>
              </a:spcBef>
              <a:buChar char="–"/>
              <a:defRPr sz="2000">
                <a:solidFill>
                  <a:schemeClr val="tx1"/>
                </a:solidFill>
                <a:latin typeface="Avenir LT 45 Book" pitchFamily="18" charset="0"/>
                <a:cs typeface="Arial" panose="020B0604020202020204" pitchFamily="34" charset="0"/>
              </a:defRPr>
            </a:lvl4pPr>
            <a:lvl5pPr marL="2057400" indent="-228600" algn="l" eaLnBrk="0" hangingPunct="0">
              <a:spcBef>
                <a:spcPct val="20000"/>
              </a:spcBef>
              <a:buChar char="»"/>
              <a:defRPr sz="2000">
                <a:solidFill>
                  <a:schemeClr val="tx1"/>
                </a:solidFill>
                <a:latin typeface="Avenir LT 45 Book"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venir LT 45 Book"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venir LT 45 Book"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venir LT 45 Book"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venir LT 45 Book" pitchFamily="18" charset="0"/>
                <a:cs typeface="Arial" panose="020B0604020202020204" pitchFamily="34" charset="0"/>
              </a:defRPr>
            </a:lvl9pPr>
          </a:lstStyle>
          <a:p>
            <a:pPr algn="ctr" eaLnBrk="1" hangingPunct="1">
              <a:spcBef>
                <a:spcPct val="0"/>
              </a:spcBef>
              <a:buFontTx/>
              <a:buNone/>
            </a:pPr>
            <a:r>
              <a:rPr lang="id-ID" altLang="en-US" sz="2800" dirty="0">
                <a:latin typeface="Arial Black" pitchFamily="34" charset="0"/>
              </a:rPr>
              <a:t>Budaya kerja &amp; Lingkungan kerja yg mendukung</a:t>
            </a:r>
            <a:endParaRPr lang="en-US" altLang="en-US" sz="2800" dirty="0">
              <a:latin typeface="Arial Black" pitchFamily="34" charset="0"/>
            </a:endParaRPr>
          </a:p>
        </p:txBody>
      </p:sp>
      <p:sp>
        <p:nvSpPr>
          <p:cNvPr id="15366" name="TextBox 7">
            <a:extLst>
              <a:ext uri="{FF2B5EF4-FFF2-40B4-BE49-F238E27FC236}">
                <a16:creationId xmlns="" xmlns:a16="http://schemas.microsoft.com/office/drawing/2014/main" id="{95203C2A-4E77-4C98-8C86-9F457427B7BD}"/>
              </a:ext>
            </a:extLst>
          </p:cNvPr>
          <p:cNvSpPr txBox="1">
            <a:spLocks noChangeArrowheads="1"/>
          </p:cNvSpPr>
          <p:nvPr/>
        </p:nvSpPr>
        <p:spPr bwMode="auto">
          <a:xfrm>
            <a:off x="5380481" y="2415653"/>
            <a:ext cx="2667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venir LT 45 Book" pitchFamily="18" charset="0"/>
                <a:cs typeface="Arial" panose="020B0604020202020204" pitchFamily="34" charset="0"/>
              </a:defRPr>
            </a:lvl1pPr>
            <a:lvl2pPr marL="742950" indent="-285750" algn="l" eaLnBrk="0" hangingPunct="0">
              <a:spcBef>
                <a:spcPct val="20000"/>
              </a:spcBef>
              <a:buChar char="–"/>
              <a:defRPr sz="2800">
                <a:solidFill>
                  <a:schemeClr val="tx1"/>
                </a:solidFill>
                <a:latin typeface="Avenir LT 45 Book" pitchFamily="18" charset="0"/>
                <a:cs typeface="Arial" panose="020B0604020202020204" pitchFamily="34" charset="0"/>
              </a:defRPr>
            </a:lvl2pPr>
            <a:lvl3pPr marL="1143000" indent="-228600" algn="l" eaLnBrk="0" hangingPunct="0">
              <a:spcBef>
                <a:spcPct val="20000"/>
              </a:spcBef>
              <a:buChar char="•"/>
              <a:defRPr sz="2400">
                <a:solidFill>
                  <a:schemeClr val="tx1"/>
                </a:solidFill>
                <a:latin typeface="Avenir LT 45 Book" pitchFamily="18" charset="0"/>
                <a:cs typeface="Arial" panose="020B0604020202020204" pitchFamily="34" charset="0"/>
              </a:defRPr>
            </a:lvl3pPr>
            <a:lvl4pPr marL="1600200" indent="-228600" algn="l" eaLnBrk="0" hangingPunct="0">
              <a:spcBef>
                <a:spcPct val="20000"/>
              </a:spcBef>
              <a:buChar char="–"/>
              <a:defRPr sz="2000">
                <a:solidFill>
                  <a:schemeClr val="tx1"/>
                </a:solidFill>
                <a:latin typeface="Avenir LT 45 Book" pitchFamily="18" charset="0"/>
                <a:cs typeface="Arial" panose="020B0604020202020204" pitchFamily="34" charset="0"/>
              </a:defRPr>
            </a:lvl4pPr>
            <a:lvl5pPr marL="2057400" indent="-228600" algn="l" eaLnBrk="0" hangingPunct="0">
              <a:spcBef>
                <a:spcPct val="20000"/>
              </a:spcBef>
              <a:buChar char="»"/>
              <a:defRPr sz="2000">
                <a:solidFill>
                  <a:schemeClr val="tx1"/>
                </a:solidFill>
                <a:latin typeface="Avenir LT 45 Book"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venir LT 45 Book"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venir LT 45 Book"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venir LT 45 Book"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venir LT 45 Book" pitchFamily="18" charset="0"/>
                <a:cs typeface="Arial" panose="020B0604020202020204" pitchFamily="34" charset="0"/>
              </a:defRPr>
            </a:lvl9pPr>
          </a:lstStyle>
          <a:p>
            <a:pPr algn="ctr" eaLnBrk="1" hangingPunct="1">
              <a:spcBef>
                <a:spcPct val="0"/>
              </a:spcBef>
              <a:buFontTx/>
              <a:buNone/>
            </a:pPr>
            <a:r>
              <a:rPr lang="id-ID" altLang="en-US" sz="4800" dirty="0">
                <a:latin typeface="Arial Black" pitchFamily="34" charset="0"/>
                <a:cs typeface="Aharoni" pitchFamily="2" charset="-79"/>
              </a:rPr>
              <a:t>K3</a:t>
            </a:r>
            <a:endParaRPr lang="en-US" altLang="en-US" sz="4800" dirty="0">
              <a:latin typeface="Arial Black" pitchFamily="34" charset="0"/>
              <a:cs typeface="Aharoni" pitchFamily="2" charset="-79"/>
            </a:endParaRPr>
          </a:p>
        </p:txBody>
      </p:sp>
      <p:sp>
        <p:nvSpPr>
          <p:cNvPr id="15367" name="TextBox 8">
            <a:extLst>
              <a:ext uri="{FF2B5EF4-FFF2-40B4-BE49-F238E27FC236}">
                <a16:creationId xmlns="" xmlns:a16="http://schemas.microsoft.com/office/drawing/2014/main" id="{B03D81B2-EC3E-4C3E-9EC7-4F5C1C521736}"/>
              </a:ext>
            </a:extLst>
          </p:cNvPr>
          <p:cNvSpPr txBox="1">
            <a:spLocks noChangeArrowheads="1"/>
          </p:cNvSpPr>
          <p:nvPr/>
        </p:nvSpPr>
        <p:spPr bwMode="auto">
          <a:xfrm>
            <a:off x="3743325" y="3226251"/>
            <a:ext cx="1465263"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venir LT 45 Book" pitchFamily="18" charset="0"/>
                <a:cs typeface="Arial" panose="020B0604020202020204" pitchFamily="34" charset="0"/>
              </a:defRPr>
            </a:lvl1pPr>
            <a:lvl2pPr marL="742950" indent="-285750" algn="l" eaLnBrk="0" hangingPunct="0">
              <a:spcBef>
                <a:spcPct val="20000"/>
              </a:spcBef>
              <a:buChar char="–"/>
              <a:defRPr sz="2800">
                <a:solidFill>
                  <a:schemeClr val="tx1"/>
                </a:solidFill>
                <a:latin typeface="Avenir LT 45 Book" pitchFamily="18" charset="0"/>
                <a:cs typeface="Arial" panose="020B0604020202020204" pitchFamily="34" charset="0"/>
              </a:defRPr>
            </a:lvl2pPr>
            <a:lvl3pPr marL="1143000" indent="-228600" algn="l" eaLnBrk="0" hangingPunct="0">
              <a:spcBef>
                <a:spcPct val="20000"/>
              </a:spcBef>
              <a:buChar char="•"/>
              <a:defRPr sz="2400">
                <a:solidFill>
                  <a:schemeClr val="tx1"/>
                </a:solidFill>
                <a:latin typeface="Avenir LT 45 Book" pitchFamily="18" charset="0"/>
                <a:cs typeface="Arial" panose="020B0604020202020204" pitchFamily="34" charset="0"/>
              </a:defRPr>
            </a:lvl3pPr>
            <a:lvl4pPr marL="1600200" indent="-228600" algn="l" eaLnBrk="0" hangingPunct="0">
              <a:spcBef>
                <a:spcPct val="20000"/>
              </a:spcBef>
              <a:buChar char="–"/>
              <a:defRPr sz="2000">
                <a:solidFill>
                  <a:schemeClr val="tx1"/>
                </a:solidFill>
                <a:latin typeface="Avenir LT 45 Book" pitchFamily="18" charset="0"/>
                <a:cs typeface="Arial" panose="020B0604020202020204" pitchFamily="34" charset="0"/>
              </a:defRPr>
            </a:lvl4pPr>
            <a:lvl5pPr marL="2057400" indent="-228600" algn="l" eaLnBrk="0" hangingPunct="0">
              <a:spcBef>
                <a:spcPct val="20000"/>
              </a:spcBef>
              <a:buChar char="»"/>
              <a:defRPr sz="2000">
                <a:solidFill>
                  <a:schemeClr val="tx1"/>
                </a:solidFill>
                <a:latin typeface="Avenir LT 45 Book"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venir LT 45 Book"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venir LT 45 Book"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venir LT 45 Book"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venir LT 45 Book" pitchFamily="18" charset="0"/>
                <a:cs typeface="Arial" panose="020B0604020202020204" pitchFamily="34" charset="0"/>
              </a:defRPr>
            </a:lvl9pPr>
          </a:lstStyle>
          <a:p>
            <a:pPr algn="ctr" eaLnBrk="1" hangingPunct="1">
              <a:spcBef>
                <a:spcPct val="0"/>
              </a:spcBef>
              <a:buFontTx/>
              <a:buNone/>
            </a:pPr>
            <a:r>
              <a:rPr lang="id-ID" altLang="en-US" sz="2000" dirty="0">
                <a:solidFill>
                  <a:schemeClr val="bg1"/>
                </a:solidFill>
                <a:latin typeface="Arial Black" pitchFamily="34" charset="0"/>
              </a:rPr>
              <a:t>Tempat Kerja/ Kehidupan</a:t>
            </a:r>
            <a:endParaRPr lang="en-US" altLang="en-US" sz="2000" dirty="0">
              <a:solidFill>
                <a:schemeClr val="bg1"/>
              </a:solidFill>
              <a:latin typeface="Arial Black" pitchFamily="34" charset="0"/>
            </a:endParaRPr>
          </a:p>
        </p:txBody>
      </p:sp>
      <p:cxnSp>
        <p:nvCxnSpPr>
          <p:cNvPr id="15368" name="Straight Arrow Connector 12">
            <a:extLst>
              <a:ext uri="{FF2B5EF4-FFF2-40B4-BE49-F238E27FC236}">
                <a16:creationId xmlns="" xmlns:a16="http://schemas.microsoft.com/office/drawing/2014/main" id="{2AC3DC79-D36A-43DC-A963-92E07D484214}"/>
              </a:ext>
            </a:extLst>
          </p:cNvPr>
          <p:cNvCxnSpPr>
            <a:cxnSpLocks noChangeShapeType="1"/>
          </p:cNvCxnSpPr>
          <p:nvPr/>
        </p:nvCxnSpPr>
        <p:spPr bwMode="auto">
          <a:xfrm flipH="1">
            <a:off x="3373438" y="2547938"/>
            <a:ext cx="969962" cy="1560512"/>
          </a:xfrm>
          <a:prstGeom prst="straightConnector1">
            <a:avLst/>
          </a:prstGeom>
          <a:noFill/>
          <a:ln w="9525" algn="ctr">
            <a:solidFill>
              <a:schemeClr val="tx1"/>
            </a:solidFill>
            <a:round/>
            <a:headEnd type="arrow" w="med" len="me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369" name="Straight Arrow Connector 12">
            <a:extLst>
              <a:ext uri="{FF2B5EF4-FFF2-40B4-BE49-F238E27FC236}">
                <a16:creationId xmlns="" xmlns:a16="http://schemas.microsoft.com/office/drawing/2014/main" id="{C8372D32-1FAA-4527-9130-D57820540DF9}"/>
              </a:ext>
            </a:extLst>
          </p:cNvPr>
          <p:cNvCxnSpPr>
            <a:cxnSpLocks noChangeShapeType="1"/>
          </p:cNvCxnSpPr>
          <p:nvPr/>
        </p:nvCxnSpPr>
        <p:spPr bwMode="auto">
          <a:xfrm>
            <a:off x="4572000" y="2547938"/>
            <a:ext cx="914400" cy="1560512"/>
          </a:xfrm>
          <a:prstGeom prst="straightConnector1">
            <a:avLst/>
          </a:prstGeom>
          <a:noFill/>
          <a:ln w="9525" algn="ctr">
            <a:solidFill>
              <a:schemeClr val="tx1"/>
            </a:solidFill>
            <a:round/>
            <a:headEnd type="arrow" w="med" len="me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370" name="Straight Arrow Connector 12">
            <a:extLst>
              <a:ext uri="{FF2B5EF4-FFF2-40B4-BE49-F238E27FC236}">
                <a16:creationId xmlns="" xmlns:a16="http://schemas.microsoft.com/office/drawing/2014/main" id="{A22BDD5C-3710-4B31-98F6-A817FFF55312}"/>
              </a:ext>
            </a:extLst>
          </p:cNvPr>
          <p:cNvCxnSpPr>
            <a:cxnSpLocks noChangeShapeType="1"/>
          </p:cNvCxnSpPr>
          <p:nvPr/>
        </p:nvCxnSpPr>
        <p:spPr bwMode="auto">
          <a:xfrm flipH="1">
            <a:off x="3373438" y="4437063"/>
            <a:ext cx="2205037" cy="0"/>
          </a:xfrm>
          <a:prstGeom prst="straightConnector1">
            <a:avLst/>
          </a:prstGeom>
          <a:noFill/>
          <a:ln w="9525" algn="ctr">
            <a:solidFill>
              <a:schemeClr val="tx1"/>
            </a:solidFill>
            <a:round/>
            <a:headEnd type="arrow" w="med" len="me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32959039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58328D-D319-427F-A833-E096148EB07A}"/>
              </a:ext>
            </a:extLst>
          </p:cNvPr>
          <p:cNvSpPr>
            <a:spLocks noGrp="1"/>
          </p:cNvSpPr>
          <p:nvPr>
            <p:ph type="title"/>
          </p:nvPr>
        </p:nvSpPr>
        <p:spPr>
          <a:xfrm>
            <a:off x="457200" y="189186"/>
            <a:ext cx="8418786" cy="1040523"/>
          </a:xfrm>
        </p:spPr>
        <p:txBody>
          <a:bodyPr>
            <a:normAutofit/>
          </a:bodyPr>
          <a:lstStyle/>
          <a:p>
            <a:r>
              <a:rPr lang="id-ID" b="1" dirty="0">
                <a:solidFill>
                  <a:srgbClr val="C00000"/>
                </a:solidFill>
                <a:latin typeface="Arial Black" pitchFamily="34" charset="0"/>
                <a:cs typeface="Aharoni" pitchFamily="2" charset="-79"/>
              </a:rPr>
              <a:t>K3 dalam </a:t>
            </a:r>
            <a:r>
              <a:rPr lang="en-US" b="1" dirty="0" err="1" smtClean="0">
                <a:solidFill>
                  <a:srgbClr val="C00000"/>
                </a:solidFill>
                <a:latin typeface="Arial Black" pitchFamily="34" charset="0"/>
                <a:cs typeface="Aharoni" pitchFamily="2" charset="-79"/>
              </a:rPr>
              <a:t>Revolusi</a:t>
            </a:r>
            <a:r>
              <a:rPr lang="en-US" b="1" dirty="0" smtClean="0">
                <a:solidFill>
                  <a:srgbClr val="C00000"/>
                </a:solidFill>
                <a:latin typeface="Arial Black" pitchFamily="34" charset="0"/>
                <a:cs typeface="Aharoni" pitchFamily="2" charset="-79"/>
              </a:rPr>
              <a:t> 4.0</a:t>
            </a:r>
            <a:r>
              <a:rPr lang="id-ID" b="1" dirty="0" smtClean="0">
                <a:solidFill>
                  <a:srgbClr val="C00000"/>
                </a:solidFill>
                <a:latin typeface="Arial Black" pitchFamily="34" charset="0"/>
                <a:cs typeface="Aharoni" pitchFamily="2" charset="-79"/>
              </a:rPr>
              <a:t> </a:t>
            </a:r>
            <a:endParaRPr lang="id-ID" b="1" dirty="0">
              <a:solidFill>
                <a:srgbClr val="C00000"/>
              </a:solidFill>
              <a:latin typeface="Arial Black" pitchFamily="34" charset="0"/>
              <a:cs typeface="Aharoni" pitchFamily="2" charset="-79"/>
            </a:endParaRPr>
          </a:p>
        </p:txBody>
      </p:sp>
      <p:sp>
        <p:nvSpPr>
          <p:cNvPr id="3" name="Content Placeholder 2">
            <a:extLst>
              <a:ext uri="{FF2B5EF4-FFF2-40B4-BE49-F238E27FC236}">
                <a16:creationId xmlns="" xmlns:a16="http://schemas.microsoft.com/office/drawing/2014/main" id="{5E2C6A24-5697-4ACC-B90F-3FBD3FDC4FE6}"/>
              </a:ext>
            </a:extLst>
          </p:cNvPr>
          <p:cNvSpPr>
            <a:spLocks noGrp="1"/>
          </p:cNvSpPr>
          <p:nvPr>
            <p:ph idx="1"/>
          </p:nvPr>
        </p:nvSpPr>
        <p:spPr>
          <a:xfrm>
            <a:off x="457200" y="1323833"/>
            <a:ext cx="8229600" cy="5534167"/>
          </a:xfrm>
        </p:spPr>
        <p:txBody>
          <a:bodyPr>
            <a:normAutofit lnSpcReduction="10000"/>
          </a:bodyPr>
          <a:lstStyle/>
          <a:p>
            <a:pPr algn="just">
              <a:lnSpc>
                <a:spcPct val="150000"/>
              </a:lnSpc>
            </a:pPr>
            <a:r>
              <a:rPr lang="id-ID" sz="2800" b="1" dirty="0" smtClean="0"/>
              <a:t> </a:t>
            </a:r>
            <a:r>
              <a:rPr lang="id-ID" sz="3200" b="1" dirty="0" smtClean="0">
                <a:latin typeface="Arial Black" pitchFamily="34" charset="0"/>
                <a:cs typeface="Aharoni" pitchFamily="2" charset="-79"/>
              </a:rPr>
              <a:t>berkaitan </a:t>
            </a:r>
            <a:r>
              <a:rPr lang="id-ID" sz="3200" b="1" dirty="0">
                <a:latin typeface="Arial Black" pitchFamily="34" charset="0"/>
                <a:cs typeface="Aharoni" pitchFamily="2" charset="-79"/>
              </a:rPr>
              <a:t>kesehatan </a:t>
            </a:r>
            <a:r>
              <a:rPr lang="id-ID" sz="3200" b="1" dirty="0" smtClean="0">
                <a:latin typeface="Arial Black" pitchFamily="34" charset="0"/>
                <a:cs typeface="Aharoni" pitchFamily="2" charset="-79"/>
              </a:rPr>
              <a:t>pekerja</a:t>
            </a:r>
            <a:endParaRPr lang="en-US" sz="3200" b="1" dirty="0" smtClean="0">
              <a:latin typeface="Arial Black" pitchFamily="34" charset="0"/>
              <a:cs typeface="Aharoni" pitchFamily="2" charset="-79"/>
            </a:endParaRPr>
          </a:p>
          <a:p>
            <a:pPr algn="just">
              <a:lnSpc>
                <a:spcPct val="150000"/>
              </a:lnSpc>
            </a:pPr>
            <a:r>
              <a:rPr lang="id-ID" sz="3200" b="1" dirty="0" smtClean="0">
                <a:latin typeface="Arial Black" pitchFamily="34" charset="0"/>
                <a:cs typeface="Aharoni" pitchFamily="2" charset="-79"/>
              </a:rPr>
              <a:t> promosi </a:t>
            </a:r>
            <a:r>
              <a:rPr lang="id-ID" sz="3200" b="1" dirty="0">
                <a:latin typeface="Arial Black" pitchFamily="34" charset="0"/>
                <a:cs typeface="Aharoni" pitchFamily="2" charset="-79"/>
              </a:rPr>
              <a:t>kesehatan</a:t>
            </a:r>
            <a:r>
              <a:rPr lang="id-ID" sz="3200" b="1" dirty="0" smtClean="0">
                <a:latin typeface="Arial Black" pitchFamily="34" charset="0"/>
                <a:cs typeface="Aharoni" pitchFamily="2" charset="-79"/>
              </a:rPr>
              <a:t>,</a:t>
            </a:r>
            <a:endParaRPr lang="en-US" sz="3200" b="1" dirty="0" smtClean="0">
              <a:latin typeface="Arial Black" pitchFamily="34" charset="0"/>
              <a:cs typeface="Aharoni" pitchFamily="2" charset="-79"/>
            </a:endParaRPr>
          </a:p>
          <a:p>
            <a:pPr algn="just">
              <a:lnSpc>
                <a:spcPct val="150000"/>
              </a:lnSpc>
            </a:pPr>
            <a:r>
              <a:rPr lang="id-ID" sz="3200" b="1" dirty="0" smtClean="0">
                <a:latin typeface="Arial Black" pitchFamily="34" charset="0"/>
                <a:cs typeface="Aharoni" pitchFamily="2" charset="-79"/>
              </a:rPr>
              <a:t> </a:t>
            </a:r>
            <a:r>
              <a:rPr lang="id-ID" sz="3200" b="1" dirty="0">
                <a:latin typeface="Arial Black" pitchFamily="34" charset="0"/>
                <a:cs typeface="Aharoni" pitchFamily="2" charset="-79"/>
              </a:rPr>
              <a:t>penilaian risiko </a:t>
            </a:r>
            <a:endParaRPr lang="en-US" sz="3200" b="1" dirty="0" smtClean="0">
              <a:latin typeface="Arial Black" pitchFamily="34" charset="0"/>
              <a:cs typeface="Aharoni" pitchFamily="2" charset="-79"/>
            </a:endParaRPr>
          </a:p>
          <a:p>
            <a:pPr algn="just">
              <a:lnSpc>
                <a:spcPct val="150000"/>
              </a:lnSpc>
            </a:pPr>
            <a:r>
              <a:rPr lang="id-ID" sz="3200" b="1" dirty="0" smtClean="0">
                <a:latin typeface="Arial Black" pitchFamily="34" charset="0"/>
                <a:cs typeface="Aharoni" pitchFamily="2" charset="-79"/>
              </a:rPr>
              <a:t>Kesejahteraan</a:t>
            </a:r>
            <a:r>
              <a:rPr lang="en-US" sz="3200" b="1" dirty="0" smtClean="0">
                <a:latin typeface="Arial Black" pitchFamily="34" charset="0"/>
                <a:cs typeface="Aharoni" pitchFamily="2" charset="-79"/>
              </a:rPr>
              <a:t> </a:t>
            </a:r>
            <a:r>
              <a:rPr lang="en-US" sz="3200" b="1" dirty="0" err="1" smtClean="0">
                <a:latin typeface="Arial Black" pitchFamily="34" charset="0"/>
                <a:cs typeface="Aharoni" pitchFamily="2" charset="-79"/>
              </a:rPr>
              <a:t>pekerja</a:t>
            </a:r>
            <a:endParaRPr lang="en-US" sz="3200" b="1" dirty="0" smtClean="0">
              <a:latin typeface="Arial Black" pitchFamily="34" charset="0"/>
              <a:cs typeface="Aharoni" pitchFamily="2" charset="-79"/>
            </a:endParaRPr>
          </a:p>
          <a:p>
            <a:pPr algn="just">
              <a:lnSpc>
                <a:spcPct val="150000"/>
              </a:lnSpc>
            </a:pPr>
            <a:r>
              <a:rPr lang="id-ID" sz="3200" b="1" dirty="0" smtClean="0">
                <a:latin typeface="Arial Black" pitchFamily="34" charset="0"/>
                <a:cs typeface="Aharoni" pitchFamily="2" charset="-79"/>
              </a:rPr>
              <a:t> mengatasi </a:t>
            </a:r>
            <a:r>
              <a:rPr lang="id-ID" sz="3200" b="1" dirty="0">
                <a:latin typeface="Arial Black" pitchFamily="34" charset="0"/>
                <a:cs typeface="Aharoni" pitchFamily="2" charset="-79"/>
              </a:rPr>
              <a:t>masalah gaya hidup </a:t>
            </a:r>
            <a:r>
              <a:rPr lang="en-US" sz="3200" b="1" dirty="0" smtClean="0">
                <a:latin typeface="Arial Black" pitchFamily="34" charset="0"/>
                <a:cs typeface="Aharoni" pitchFamily="2" charset="-79"/>
              </a:rPr>
              <a:t>(</a:t>
            </a:r>
            <a:r>
              <a:rPr lang="id-ID" sz="3200" b="1" dirty="0" smtClean="0">
                <a:latin typeface="Arial Black" pitchFamily="34" charset="0"/>
                <a:cs typeface="Aharoni" pitchFamily="2" charset="-79"/>
              </a:rPr>
              <a:t> </a:t>
            </a:r>
            <a:r>
              <a:rPr lang="en-US" sz="3200" b="1" dirty="0" smtClean="0">
                <a:latin typeface="Arial Black" pitchFamily="34" charset="0"/>
                <a:cs typeface="Aharoni" pitchFamily="2" charset="-79"/>
              </a:rPr>
              <a:t>drug</a:t>
            </a:r>
            <a:r>
              <a:rPr lang="id-ID" sz="3200" b="1" dirty="0" smtClean="0">
                <a:latin typeface="Arial Black" pitchFamily="34" charset="0"/>
                <a:cs typeface="Aharoni" pitchFamily="2" charset="-79"/>
              </a:rPr>
              <a:t>, </a:t>
            </a:r>
            <a:r>
              <a:rPr lang="id-ID" sz="3200" b="1" dirty="0">
                <a:latin typeface="Arial Black" pitchFamily="34" charset="0"/>
                <a:cs typeface="Aharoni" pitchFamily="2" charset="-79"/>
              </a:rPr>
              <a:t>kebugaran, manajemen stres, nutrisi dan </a:t>
            </a:r>
            <a:r>
              <a:rPr lang="id-ID" sz="3200" b="1" dirty="0" smtClean="0">
                <a:latin typeface="Arial Black" pitchFamily="34" charset="0"/>
                <a:cs typeface="Aharoni" pitchFamily="2" charset="-79"/>
              </a:rPr>
              <a:t>obesitas</a:t>
            </a:r>
            <a:r>
              <a:rPr lang="en-US" sz="3200" b="1" dirty="0" smtClean="0">
                <a:latin typeface="Arial Black" pitchFamily="34" charset="0"/>
                <a:cs typeface="Aharoni" pitchFamily="2" charset="-79"/>
              </a:rPr>
              <a:t>}.</a:t>
            </a:r>
            <a:endParaRPr lang="id-ID" sz="3200" b="1" dirty="0">
              <a:latin typeface="Arial Black" pitchFamily="34" charset="0"/>
              <a:cs typeface="Aharoni" pitchFamily="2" charset="-79"/>
            </a:endParaRPr>
          </a:p>
        </p:txBody>
      </p:sp>
    </p:spTree>
    <p:extLst>
      <p:ext uri="{BB962C8B-B14F-4D97-AF65-F5344CB8AC3E}">
        <p14:creationId xmlns="" xmlns:p14="http://schemas.microsoft.com/office/powerpoint/2010/main" val="32916008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58328D-D319-427F-A833-E096148EB07A}"/>
              </a:ext>
            </a:extLst>
          </p:cNvPr>
          <p:cNvSpPr>
            <a:spLocks noGrp="1"/>
          </p:cNvSpPr>
          <p:nvPr>
            <p:ph type="title"/>
          </p:nvPr>
        </p:nvSpPr>
        <p:spPr>
          <a:xfrm>
            <a:off x="492919" y="326570"/>
            <a:ext cx="8079581" cy="1047387"/>
          </a:xfrm>
        </p:spPr>
        <p:txBody>
          <a:bodyPr>
            <a:normAutofit fontScale="90000"/>
          </a:bodyPr>
          <a:lstStyle/>
          <a:p>
            <a:r>
              <a:rPr lang="id-ID" b="1" dirty="0">
                <a:solidFill>
                  <a:srgbClr val="C00000"/>
                </a:solidFill>
                <a:latin typeface="Arial Black" pitchFamily="34" charset="0"/>
              </a:rPr>
              <a:t>Penerapan K3 sebagai Lifestyle</a:t>
            </a:r>
          </a:p>
        </p:txBody>
      </p:sp>
      <p:sp>
        <p:nvSpPr>
          <p:cNvPr id="5" name="Oval 4"/>
          <p:cNvSpPr/>
          <p:nvPr/>
        </p:nvSpPr>
        <p:spPr>
          <a:xfrm>
            <a:off x="2729554" y="2130940"/>
            <a:ext cx="2770496" cy="281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K3</a:t>
            </a:r>
          </a:p>
          <a:p>
            <a:pPr algn="ctr"/>
            <a:r>
              <a:rPr lang="en-US" sz="3200" b="1" dirty="0" smtClean="0"/>
              <a:t>=</a:t>
            </a:r>
          </a:p>
          <a:p>
            <a:pPr algn="ctr"/>
            <a:r>
              <a:rPr lang="en-US" sz="3200" b="1" dirty="0" smtClean="0"/>
              <a:t>Lifestyle</a:t>
            </a:r>
            <a:endParaRPr lang="en-US" sz="3200" b="1" dirty="0"/>
          </a:p>
        </p:txBody>
      </p:sp>
      <p:sp>
        <p:nvSpPr>
          <p:cNvPr id="6" name="Down Arrow 5"/>
          <p:cNvSpPr/>
          <p:nvPr/>
        </p:nvSpPr>
        <p:spPr>
          <a:xfrm rot="18009711">
            <a:off x="1630024" y="2667253"/>
            <a:ext cx="709684" cy="13101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5400000">
            <a:off x="5681598" y="2055104"/>
            <a:ext cx="709684" cy="13101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7139021">
            <a:off x="5348700" y="4418088"/>
            <a:ext cx="709684" cy="13101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9533" y="1609180"/>
            <a:ext cx="1901290" cy="1077218"/>
          </a:xfrm>
          <a:prstGeom prst="rect">
            <a:avLst/>
          </a:prstGeom>
          <a:noFill/>
        </p:spPr>
        <p:txBody>
          <a:bodyPr wrap="non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safety as </a:t>
            </a:r>
          </a:p>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 value</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0" name="Rectangle 9"/>
          <p:cNvSpPr/>
          <p:nvPr/>
        </p:nvSpPr>
        <p:spPr>
          <a:xfrm>
            <a:off x="6135856" y="1987821"/>
            <a:ext cx="3081869" cy="1077218"/>
          </a:xfrm>
          <a:prstGeom prst="rect">
            <a:avLst/>
          </a:prstGeom>
          <a:noFill/>
        </p:spPr>
        <p:txBody>
          <a:bodyPr wrap="non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Self awareness </a:t>
            </a:r>
          </a:p>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of safety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1" name="Rectangle 10"/>
          <p:cNvSpPr/>
          <p:nvPr/>
        </p:nvSpPr>
        <p:spPr>
          <a:xfrm>
            <a:off x="6448532" y="4966878"/>
            <a:ext cx="1930144" cy="1077218"/>
          </a:xfrm>
          <a:prstGeom prst="rect">
            <a:avLst/>
          </a:prstGeom>
          <a:noFill/>
        </p:spPr>
        <p:txBody>
          <a:bodyPr wrap="non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Safety as </a:t>
            </a:r>
          </a:p>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behavior</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 xmlns:p14="http://schemas.microsoft.com/office/powerpoint/2010/main" val="15832460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71816"/>
            <a:ext cx="8229600" cy="1143000"/>
          </a:xfrm>
        </p:spPr>
        <p:txBody>
          <a:bodyPr/>
          <a:lstStyle/>
          <a:p>
            <a:pPr eaLnBrk="1" fontAlgn="auto" hangingPunct="1">
              <a:spcAft>
                <a:spcPts val="0"/>
              </a:spcAft>
              <a:defRPr/>
            </a:pPr>
            <a:r>
              <a:rPr lang="it-IT" b="1" dirty="0" smtClean="0">
                <a:solidFill>
                  <a:srgbClr val="C00000"/>
                </a:solidFill>
                <a:latin typeface="Arial Black" pitchFamily="34" charset="0"/>
              </a:rPr>
              <a:t>Tujuan Promosi K3</a:t>
            </a:r>
            <a:endParaRPr lang="id-ID" dirty="0" smtClean="0">
              <a:solidFill>
                <a:srgbClr val="C00000"/>
              </a:solidFill>
              <a:latin typeface="Arial Black" pitchFamily="34" charset="0"/>
            </a:endParaRPr>
          </a:p>
        </p:txBody>
      </p:sp>
      <p:sp>
        <p:nvSpPr>
          <p:cNvPr id="29698" name="Content Placeholder 2"/>
          <p:cNvSpPr>
            <a:spLocks noGrp="1"/>
          </p:cNvSpPr>
          <p:nvPr>
            <p:ph idx="1"/>
          </p:nvPr>
        </p:nvSpPr>
        <p:spPr>
          <a:xfrm>
            <a:off x="457200" y="1460309"/>
            <a:ext cx="8229600" cy="5227093"/>
          </a:xfrm>
        </p:spPr>
        <p:txBody>
          <a:bodyPr>
            <a:noAutofit/>
          </a:bodyPr>
          <a:lstStyle/>
          <a:p>
            <a:pPr algn="just" eaLnBrk="1" hangingPunct="1">
              <a:buFont typeface="Wingdings 2" pitchFamily="18" charset="2"/>
              <a:buNone/>
            </a:pPr>
            <a:r>
              <a:rPr lang="en-US" sz="3600" dirty="0" smtClean="0">
                <a:ea typeface="ＭＳ Ｐゴシック" pitchFamily="34" charset="-128"/>
              </a:rPr>
              <a:t> </a:t>
            </a:r>
            <a:r>
              <a:rPr lang="fi-FI" sz="3600" dirty="0" smtClean="0">
                <a:ea typeface="ＭＳ Ｐゴシック" pitchFamily="34" charset="-128"/>
              </a:rPr>
              <a:t> </a:t>
            </a:r>
            <a:r>
              <a:rPr lang="fi-FI" sz="4000" dirty="0" smtClean="0">
                <a:latin typeface="Aharoni" pitchFamily="2" charset="-79"/>
                <a:ea typeface="ＭＳ Ｐゴシック" pitchFamily="34" charset="-128"/>
                <a:cs typeface="Aharoni" pitchFamily="2" charset="-79"/>
              </a:rPr>
              <a:t> mempengaruhi sikap pekerja </a:t>
            </a:r>
          </a:p>
          <a:p>
            <a:pPr algn="just" eaLnBrk="1" hangingPunct="1">
              <a:buFont typeface="Wingdings 2" pitchFamily="18" charset="2"/>
              <a:buNone/>
            </a:pPr>
            <a:endParaRPr lang="fi-FI" sz="3600" dirty="0" smtClean="0">
              <a:latin typeface="Aharoni" pitchFamily="2" charset="-79"/>
              <a:ea typeface="ＭＳ Ｐゴシック" pitchFamily="34" charset="-128"/>
              <a:cs typeface="Aharoni" pitchFamily="2" charset="-79"/>
            </a:endParaRPr>
          </a:p>
          <a:p>
            <a:pPr algn="just" eaLnBrk="1" hangingPunct="1">
              <a:buFont typeface="Wingdings 2" pitchFamily="18" charset="2"/>
              <a:buNone/>
            </a:pPr>
            <a:r>
              <a:rPr lang="fi-FI" sz="3600" dirty="0" smtClean="0">
                <a:latin typeface="Aharoni" pitchFamily="2" charset="-79"/>
                <a:ea typeface="ＭＳ Ｐゴシック" pitchFamily="34" charset="-128"/>
                <a:cs typeface="Aharoni" pitchFamily="2" charset="-79"/>
              </a:rPr>
              <a:t>             </a:t>
            </a:r>
            <a:r>
              <a:rPr lang="fi-FI" sz="5400" dirty="0" smtClean="0">
                <a:latin typeface="Aharoni" pitchFamily="2" charset="-79"/>
                <a:ea typeface="ＭＳ Ｐゴシック" pitchFamily="34" charset="-128"/>
                <a:cs typeface="Aharoni" pitchFamily="2" charset="-79"/>
              </a:rPr>
              <a:t>      </a:t>
            </a:r>
            <a:r>
              <a:rPr lang="fi-FI" sz="5400" dirty="0" smtClean="0">
                <a:solidFill>
                  <a:srgbClr val="C00000"/>
                </a:solidFill>
                <a:latin typeface="Aharoni" pitchFamily="2" charset="-79"/>
                <a:ea typeface="ＭＳ Ｐゴシック" pitchFamily="34" charset="-128"/>
                <a:cs typeface="Aharoni" pitchFamily="2" charset="-79"/>
              </a:rPr>
              <a:t>sehat</a:t>
            </a:r>
          </a:p>
          <a:p>
            <a:pPr algn="just" eaLnBrk="1" hangingPunct="1">
              <a:buFont typeface="Wingdings 2" pitchFamily="18" charset="2"/>
              <a:buNone/>
            </a:pPr>
            <a:endParaRPr lang="fi-FI" sz="3600" dirty="0" smtClean="0">
              <a:latin typeface="Aharoni" pitchFamily="2" charset="-79"/>
              <a:ea typeface="ＭＳ Ｐゴシック" pitchFamily="34" charset="-128"/>
              <a:cs typeface="Aharoni" pitchFamily="2" charset="-79"/>
            </a:endParaRPr>
          </a:p>
          <a:p>
            <a:pPr algn="just" eaLnBrk="1" hangingPunct="1">
              <a:buFont typeface="Wingdings 2" pitchFamily="18" charset="2"/>
              <a:buNone/>
            </a:pPr>
            <a:r>
              <a:rPr lang="fi-FI" sz="3600" dirty="0" smtClean="0">
                <a:latin typeface="Aharoni" pitchFamily="2" charset="-79"/>
                <a:ea typeface="ＭＳ Ｐゴシック" pitchFamily="34" charset="-128"/>
                <a:cs typeface="Aharoni" pitchFamily="2" charset="-79"/>
              </a:rPr>
              <a:t>   </a:t>
            </a:r>
            <a:r>
              <a:rPr lang="fi-FI" sz="4000" dirty="0" smtClean="0">
                <a:latin typeface="Aharoni" pitchFamily="2" charset="-79"/>
                <a:ea typeface="ＭＳ Ｐゴシック" pitchFamily="34" charset="-128"/>
                <a:cs typeface="Aharoni" pitchFamily="2" charset="-79"/>
              </a:rPr>
              <a:t>menuju gaya hidup yang sehat dan lebih positif.</a:t>
            </a:r>
            <a:endParaRPr lang="id-ID" sz="4000" dirty="0" smtClean="0">
              <a:latin typeface="Aharoni" pitchFamily="2" charset="-79"/>
              <a:ea typeface="ＭＳ Ｐゴシック" pitchFamily="34" charset="-128"/>
              <a:cs typeface="Aharoni" pitchFamily="2" charset="-79"/>
            </a:endParaRPr>
          </a:p>
        </p:txBody>
      </p:sp>
      <p:sp>
        <p:nvSpPr>
          <p:cNvPr id="29699"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43036E4-7720-4A67-8797-5D486E576A7A}" type="slidenum">
              <a:rPr lang="id-ID" sz="1200">
                <a:solidFill>
                  <a:srgbClr val="4B0F00"/>
                </a:solidFill>
              </a:rPr>
              <a:pPr/>
              <a:t>47</a:t>
            </a:fld>
            <a:endParaRPr lang="id-ID" sz="1200">
              <a:solidFill>
                <a:srgbClr val="4B0F00"/>
              </a:solidFill>
            </a:endParaRPr>
          </a:p>
        </p:txBody>
      </p:sp>
      <p:sp>
        <p:nvSpPr>
          <p:cNvPr id="5" name="Down Arrow 4"/>
          <p:cNvSpPr/>
          <p:nvPr/>
        </p:nvSpPr>
        <p:spPr>
          <a:xfrm>
            <a:off x="3425583" y="2156338"/>
            <a:ext cx="1576453" cy="6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3441504" y="3753131"/>
            <a:ext cx="1576453" cy="7759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1150043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13538"/>
            <a:ext cx="8686800" cy="1143000"/>
          </a:xfrm>
        </p:spPr>
        <p:txBody>
          <a:bodyPr>
            <a:normAutofit fontScale="90000"/>
          </a:bodyPr>
          <a:lstStyle/>
          <a:p>
            <a:pPr eaLnBrk="1" fontAlgn="auto" hangingPunct="1">
              <a:spcAft>
                <a:spcPts val="0"/>
              </a:spcAft>
              <a:defRPr/>
            </a:pPr>
            <a:r>
              <a:rPr lang="fi-FI" b="1" dirty="0" smtClean="0">
                <a:solidFill>
                  <a:srgbClr val="C00000"/>
                </a:solidFill>
                <a:latin typeface="Arial Black" pitchFamily="34" charset="0"/>
              </a:rPr>
              <a:t>Manfaat Promosi Kesehatan di Tempat Kerja</a:t>
            </a:r>
            <a:endParaRPr lang="id-ID" dirty="0" smtClean="0">
              <a:solidFill>
                <a:srgbClr val="C00000"/>
              </a:solidFill>
              <a:latin typeface="Arial Black" pitchFamily="34" charset="0"/>
            </a:endParaRPr>
          </a:p>
        </p:txBody>
      </p:sp>
      <p:sp>
        <p:nvSpPr>
          <p:cNvPr id="3072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05F5BD6-29EE-4E5A-9B75-C6EAE05AC7BB}" type="slidenum">
              <a:rPr lang="id-ID" sz="1200">
                <a:solidFill>
                  <a:srgbClr val="4B0F00"/>
                </a:solidFill>
              </a:rPr>
              <a:pPr/>
              <a:t>48</a:t>
            </a:fld>
            <a:endParaRPr lang="id-ID" sz="1200">
              <a:solidFill>
                <a:srgbClr val="4B0F00"/>
              </a:solidFill>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4128426021"/>
              </p:ext>
            </p:extLst>
          </p:nvPr>
        </p:nvGraphicFramePr>
        <p:xfrm>
          <a:off x="-1692323" y="1078171"/>
          <a:ext cx="12815247" cy="5656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8743545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8100"/>
            <a:ext cx="8229600" cy="1276350"/>
          </a:xfrm>
        </p:spPr>
        <p:txBody>
          <a:bodyPr>
            <a:normAutofit fontScale="90000"/>
          </a:bodyPr>
          <a:lstStyle/>
          <a:p>
            <a:pPr eaLnBrk="1" fontAlgn="auto" hangingPunct="1">
              <a:spcAft>
                <a:spcPts val="0"/>
              </a:spcAft>
              <a:defRPr/>
            </a:pPr>
            <a:r>
              <a:rPr lang="fi-FI" b="1" dirty="0" smtClean="0">
                <a:solidFill>
                  <a:srgbClr val="C00000"/>
                </a:solidFill>
                <a:ea typeface="+mj-ea"/>
              </a:rPr>
              <a:t>Manfaat Promosi Kesehatan di Tempat Kerja</a:t>
            </a:r>
            <a:endParaRPr lang="id-ID" dirty="0" smtClean="0">
              <a:solidFill>
                <a:srgbClr val="C00000"/>
              </a:solidFill>
              <a:ea typeface="+mj-ea"/>
            </a:endParaRPr>
          </a:p>
        </p:txBody>
      </p:sp>
      <p:sp>
        <p:nvSpPr>
          <p:cNvPr id="3072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05F5BD6-29EE-4E5A-9B75-C6EAE05AC7BB}" type="slidenum">
              <a:rPr lang="id-ID" sz="1200">
                <a:solidFill>
                  <a:srgbClr val="4B0F00"/>
                </a:solidFill>
              </a:rPr>
              <a:pPr/>
              <a:t>49</a:t>
            </a:fld>
            <a:endParaRPr lang="id-ID" sz="1200">
              <a:solidFill>
                <a:srgbClr val="4B0F00"/>
              </a:solidFill>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4188831007"/>
              </p:ext>
            </p:extLst>
          </p:nvPr>
        </p:nvGraphicFramePr>
        <p:xfrm>
          <a:off x="-1692323" y="1132763"/>
          <a:ext cx="12815247" cy="5656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936881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838200" y="1181100"/>
            <a:ext cx="1752600" cy="1295400"/>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err="1">
                <a:solidFill>
                  <a:schemeClr val="tx1"/>
                </a:solidFill>
              </a:rPr>
              <a:t>Interaksi</a:t>
            </a:r>
            <a:endParaRPr lang="en-US" dirty="0">
              <a:solidFill>
                <a:schemeClr val="tx1"/>
              </a:solidFill>
            </a:endParaRPr>
          </a:p>
        </p:txBody>
      </p:sp>
      <p:sp>
        <p:nvSpPr>
          <p:cNvPr id="5" name="Oval 4"/>
          <p:cNvSpPr/>
          <p:nvPr/>
        </p:nvSpPr>
        <p:spPr>
          <a:xfrm>
            <a:off x="2692400" y="1028700"/>
            <a:ext cx="2590800" cy="1600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err="1">
                <a:solidFill>
                  <a:schemeClr val="tx1"/>
                </a:solidFill>
              </a:rPr>
              <a:t>Lingkungan</a:t>
            </a:r>
            <a:r>
              <a:rPr lang="en-US" sz="2000" dirty="0">
                <a:solidFill>
                  <a:schemeClr val="tx1"/>
                </a:solidFill>
              </a:rPr>
              <a:t> </a:t>
            </a:r>
            <a:r>
              <a:rPr lang="en-US" sz="2000" dirty="0" err="1">
                <a:solidFill>
                  <a:schemeClr val="tx1"/>
                </a:solidFill>
              </a:rPr>
              <a:t>Kerja</a:t>
            </a:r>
            <a:endParaRPr lang="en-US" sz="2000" dirty="0">
              <a:solidFill>
                <a:schemeClr val="tx1"/>
              </a:solidFill>
            </a:endParaRPr>
          </a:p>
        </p:txBody>
      </p:sp>
      <p:cxnSp>
        <p:nvCxnSpPr>
          <p:cNvPr id="7" name="Straight Arrow Connector 6"/>
          <p:cNvCxnSpPr/>
          <p:nvPr/>
        </p:nvCxnSpPr>
        <p:spPr>
          <a:xfrm flipV="1">
            <a:off x="5283200" y="1173707"/>
            <a:ext cx="967475" cy="655093"/>
          </a:xfrm>
          <a:prstGeom prst="straightConnector1">
            <a:avLst/>
          </a:prstGeom>
          <a:ln w="76200" cmpd="sng">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264275" y="177418"/>
            <a:ext cx="2651125" cy="18424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err="1">
                <a:solidFill>
                  <a:schemeClr val="tx1"/>
                </a:solidFill>
              </a:rPr>
              <a:t>Masa</a:t>
            </a:r>
            <a:r>
              <a:rPr lang="en-US" sz="2000" u="sng" dirty="0">
                <a:solidFill>
                  <a:schemeClr val="tx1"/>
                </a:solidFill>
              </a:rPr>
              <a:t> </a:t>
            </a:r>
            <a:r>
              <a:rPr lang="en-US" sz="2000" u="sng" dirty="0" err="1">
                <a:solidFill>
                  <a:schemeClr val="tx1"/>
                </a:solidFill>
              </a:rPr>
              <a:t>Pensiun</a:t>
            </a:r>
            <a:r>
              <a:rPr lang="en-US" sz="2000" dirty="0">
                <a:solidFill>
                  <a:schemeClr val="tx1"/>
                </a:solidFill>
              </a:rPr>
              <a:t>:</a:t>
            </a:r>
          </a:p>
          <a:p>
            <a:pPr marL="342900" indent="-342900" fontAlgn="auto">
              <a:spcBef>
                <a:spcPts val="0"/>
              </a:spcBef>
              <a:spcAft>
                <a:spcPts val="0"/>
              </a:spcAft>
              <a:buFontTx/>
              <a:buAutoNum type="arabicPeriod"/>
              <a:defRPr/>
            </a:pPr>
            <a:r>
              <a:rPr lang="en-US" sz="2000" dirty="0" err="1">
                <a:solidFill>
                  <a:schemeClr val="tx1"/>
                </a:solidFill>
              </a:rPr>
              <a:t>Sehat</a:t>
            </a:r>
            <a:endParaRPr lang="en-US" sz="2000" dirty="0">
              <a:solidFill>
                <a:schemeClr val="tx1"/>
              </a:solidFill>
            </a:endParaRPr>
          </a:p>
          <a:p>
            <a:pPr marL="342900" indent="-342900" fontAlgn="auto">
              <a:spcBef>
                <a:spcPts val="0"/>
              </a:spcBef>
              <a:spcAft>
                <a:spcPts val="0"/>
              </a:spcAft>
              <a:buFontTx/>
              <a:buAutoNum type="arabicPeriod"/>
              <a:defRPr/>
            </a:pPr>
            <a:r>
              <a:rPr lang="en-US" sz="2000" dirty="0" err="1">
                <a:solidFill>
                  <a:schemeClr val="tx1"/>
                </a:solidFill>
              </a:rPr>
              <a:t>Sehat</a:t>
            </a:r>
            <a:r>
              <a:rPr lang="en-US" sz="2000" dirty="0">
                <a:solidFill>
                  <a:schemeClr val="tx1"/>
                </a:solidFill>
              </a:rPr>
              <a:t> </a:t>
            </a:r>
            <a:r>
              <a:rPr lang="en-US" sz="2000" dirty="0" err="1">
                <a:solidFill>
                  <a:schemeClr val="tx1"/>
                </a:solidFill>
              </a:rPr>
              <a:t>dengan</a:t>
            </a:r>
            <a:r>
              <a:rPr lang="en-US" sz="2000" dirty="0">
                <a:solidFill>
                  <a:schemeClr val="tx1"/>
                </a:solidFill>
              </a:rPr>
              <a:t> </a:t>
            </a:r>
            <a:r>
              <a:rPr lang="en-US" sz="2000" dirty="0" err="1">
                <a:solidFill>
                  <a:schemeClr val="tx1"/>
                </a:solidFill>
              </a:rPr>
              <a:t>Cacat</a:t>
            </a:r>
            <a:endParaRPr lang="en-US" sz="2000" dirty="0">
              <a:solidFill>
                <a:schemeClr val="tx1"/>
              </a:solidFill>
            </a:endParaRPr>
          </a:p>
          <a:p>
            <a:pPr marL="342900" indent="-342900" fontAlgn="auto">
              <a:spcBef>
                <a:spcPts val="0"/>
              </a:spcBef>
              <a:spcAft>
                <a:spcPts val="0"/>
              </a:spcAft>
              <a:buFontTx/>
              <a:buAutoNum type="arabicPeriod"/>
              <a:defRPr/>
            </a:pPr>
            <a:r>
              <a:rPr lang="en-US" sz="2000" dirty="0" err="1">
                <a:solidFill>
                  <a:schemeClr val="tx1"/>
                </a:solidFill>
              </a:rPr>
              <a:t>Menderita</a:t>
            </a:r>
            <a:r>
              <a:rPr lang="en-US" sz="2000" dirty="0">
                <a:solidFill>
                  <a:schemeClr val="tx1"/>
                </a:solidFill>
              </a:rPr>
              <a:t> </a:t>
            </a:r>
            <a:r>
              <a:rPr lang="en-US" sz="2000" dirty="0" smtClean="0">
                <a:solidFill>
                  <a:schemeClr val="tx1"/>
                </a:solidFill>
              </a:rPr>
              <a:t>PAK</a:t>
            </a:r>
            <a:endParaRPr lang="en-US" sz="2000" dirty="0">
              <a:solidFill>
                <a:schemeClr val="tx1"/>
              </a:solidFill>
            </a:endParaRPr>
          </a:p>
        </p:txBody>
      </p:sp>
      <p:sp>
        <p:nvSpPr>
          <p:cNvPr id="9" name="Rectangle 8"/>
          <p:cNvSpPr/>
          <p:nvPr/>
        </p:nvSpPr>
        <p:spPr>
          <a:xfrm>
            <a:off x="6264275" y="2628899"/>
            <a:ext cx="2651125" cy="94681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solidFill>
                  <a:schemeClr val="tx1"/>
                </a:solidFill>
              </a:rPr>
              <a:t>Tidak</a:t>
            </a:r>
            <a:r>
              <a:rPr lang="en-US" sz="2000" dirty="0">
                <a:solidFill>
                  <a:schemeClr val="tx1"/>
                </a:solidFill>
              </a:rPr>
              <a:t> </a:t>
            </a:r>
            <a:r>
              <a:rPr lang="en-US" sz="2000" dirty="0" err="1">
                <a:solidFill>
                  <a:schemeClr val="tx1"/>
                </a:solidFill>
              </a:rPr>
              <a:t>Sempat</a:t>
            </a:r>
            <a:r>
              <a:rPr lang="en-US" sz="2000" dirty="0">
                <a:solidFill>
                  <a:schemeClr val="tx1"/>
                </a:solidFill>
              </a:rPr>
              <a:t> </a:t>
            </a:r>
            <a:r>
              <a:rPr lang="en-US" sz="2000" dirty="0" err="1">
                <a:solidFill>
                  <a:schemeClr val="tx1"/>
                </a:solidFill>
              </a:rPr>
              <a:t>Menikmati</a:t>
            </a:r>
            <a:r>
              <a:rPr lang="en-US" sz="2000" dirty="0">
                <a:solidFill>
                  <a:schemeClr val="tx1"/>
                </a:solidFill>
              </a:rPr>
              <a:t> </a:t>
            </a:r>
            <a:r>
              <a:rPr lang="en-US" sz="2000" dirty="0" err="1">
                <a:solidFill>
                  <a:schemeClr val="tx1"/>
                </a:solidFill>
              </a:rPr>
              <a:t>Masa</a:t>
            </a:r>
            <a:r>
              <a:rPr lang="en-US" sz="2000" dirty="0">
                <a:solidFill>
                  <a:schemeClr val="tx1"/>
                </a:solidFill>
              </a:rPr>
              <a:t> </a:t>
            </a:r>
            <a:r>
              <a:rPr lang="en-US" sz="2000" dirty="0" err="1">
                <a:solidFill>
                  <a:schemeClr val="tx1"/>
                </a:solidFill>
              </a:rPr>
              <a:t>Pensiun</a:t>
            </a:r>
            <a:endParaRPr lang="en-US" sz="2000" dirty="0">
              <a:solidFill>
                <a:schemeClr val="tx1"/>
              </a:solidFill>
            </a:endParaRPr>
          </a:p>
        </p:txBody>
      </p:sp>
      <p:cxnSp>
        <p:nvCxnSpPr>
          <p:cNvPr id="10" name="Straight Arrow Connector 9"/>
          <p:cNvCxnSpPr/>
          <p:nvPr/>
        </p:nvCxnSpPr>
        <p:spPr>
          <a:xfrm>
            <a:off x="5283200" y="1828800"/>
            <a:ext cx="981075" cy="1200150"/>
          </a:xfrm>
          <a:prstGeom prst="straightConnector1">
            <a:avLst/>
          </a:prstGeom>
          <a:ln w="76200" cmpd="sng">
            <a:tailEnd type="arrow"/>
          </a:ln>
        </p:spPr>
        <p:style>
          <a:lnRef idx="1">
            <a:schemeClr val="accent1"/>
          </a:lnRef>
          <a:fillRef idx="0">
            <a:schemeClr val="accent1"/>
          </a:fillRef>
          <a:effectRef idx="0">
            <a:schemeClr val="accent1"/>
          </a:effectRef>
          <a:fontRef idx="minor">
            <a:schemeClr val="tx1"/>
          </a:fontRef>
        </p:style>
      </p:cxnSp>
      <p:sp>
        <p:nvSpPr>
          <p:cNvPr id="12" name="Heptagon 11"/>
          <p:cNvSpPr/>
          <p:nvPr/>
        </p:nvSpPr>
        <p:spPr>
          <a:xfrm>
            <a:off x="6477000" y="4343400"/>
            <a:ext cx="1600200" cy="1524000"/>
          </a:xfrm>
          <a:prstGeom prst="heptag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rPr>
              <a:t>Why??</a:t>
            </a:r>
          </a:p>
        </p:txBody>
      </p:sp>
      <p:sp>
        <p:nvSpPr>
          <p:cNvPr id="13" name="Down Arrow 12"/>
          <p:cNvSpPr/>
          <p:nvPr/>
        </p:nvSpPr>
        <p:spPr>
          <a:xfrm>
            <a:off x="6814919" y="3669020"/>
            <a:ext cx="991595"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Arrow Connector 13"/>
          <p:cNvCxnSpPr/>
          <p:nvPr/>
        </p:nvCxnSpPr>
        <p:spPr>
          <a:xfrm flipH="1">
            <a:off x="4365625" y="5334000"/>
            <a:ext cx="1835150" cy="0"/>
          </a:xfrm>
          <a:prstGeom prst="straightConnector1">
            <a:avLst/>
          </a:prstGeom>
          <a:ln w="76200" cmpd="sng">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04800" y="609600"/>
            <a:ext cx="381000" cy="24193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PEKERJA</a:t>
            </a:r>
          </a:p>
        </p:txBody>
      </p:sp>
      <p:sp>
        <p:nvSpPr>
          <p:cNvPr id="17" name="Round Diagonal Corner Rectangle 16"/>
          <p:cNvSpPr/>
          <p:nvPr/>
        </p:nvSpPr>
        <p:spPr>
          <a:xfrm>
            <a:off x="1143000" y="4343400"/>
            <a:ext cx="3048000" cy="19812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a:solidFill>
                  <a:schemeClr val="tx1"/>
                </a:solidFill>
              </a:rPr>
              <a:t>Something Wrong</a:t>
            </a:r>
            <a:r>
              <a:rPr lang="en-US" sz="2000" dirty="0">
                <a:solidFill>
                  <a:schemeClr val="tx1"/>
                </a:solidFill>
              </a:rPr>
              <a:t>:</a:t>
            </a:r>
          </a:p>
          <a:p>
            <a:pPr marL="342900" indent="-342900" fontAlgn="auto">
              <a:spcBef>
                <a:spcPts val="0"/>
              </a:spcBef>
              <a:spcAft>
                <a:spcPts val="0"/>
              </a:spcAft>
              <a:buFontTx/>
              <a:buAutoNum type="arabicPeriod"/>
              <a:defRPr/>
            </a:pPr>
            <a:r>
              <a:rPr lang="en-US" sz="2000" dirty="0" err="1">
                <a:solidFill>
                  <a:schemeClr val="tx1"/>
                </a:solidFill>
              </a:rPr>
              <a:t>Pekerja</a:t>
            </a:r>
            <a:endParaRPr lang="en-US" sz="2000" dirty="0">
              <a:solidFill>
                <a:schemeClr val="tx1"/>
              </a:solidFill>
            </a:endParaRPr>
          </a:p>
          <a:p>
            <a:pPr marL="342900" indent="-342900" fontAlgn="auto">
              <a:spcBef>
                <a:spcPts val="0"/>
              </a:spcBef>
              <a:spcAft>
                <a:spcPts val="0"/>
              </a:spcAft>
              <a:buFontTx/>
              <a:buAutoNum type="arabicPeriod"/>
              <a:defRPr/>
            </a:pPr>
            <a:r>
              <a:rPr lang="en-US" sz="2000" dirty="0" err="1">
                <a:solidFill>
                  <a:schemeClr val="tx1"/>
                </a:solidFill>
              </a:rPr>
              <a:t>Lingkungan</a:t>
            </a:r>
            <a:r>
              <a:rPr lang="en-US" sz="2000" dirty="0">
                <a:solidFill>
                  <a:schemeClr val="tx1"/>
                </a:solidFill>
              </a:rPr>
              <a:t> </a:t>
            </a:r>
            <a:r>
              <a:rPr lang="en-US" sz="2000" dirty="0" err="1">
                <a:solidFill>
                  <a:schemeClr val="tx1"/>
                </a:solidFill>
              </a:rPr>
              <a:t>kerja</a:t>
            </a:r>
            <a:endParaRPr lang="en-US" sz="2000" dirty="0">
              <a:solidFill>
                <a:schemeClr val="tx1"/>
              </a:solidFill>
            </a:endParaRPr>
          </a:p>
          <a:p>
            <a:pPr marL="342900" indent="-342900" fontAlgn="auto">
              <a:spcBef>
                <a:spcPts val="0"/>
              </a:spcBef>
              <a:spcAft>
                <a:spcPts val="0"/>
              </a:spcAft>
              <a:buFontTx/>
              <a:buAutoNum type="arabicPeriod"/>
              <a:defRPr/>
            </a:pPr>
            <a:r>
              <a:rPr lang="en-US" sz="2000" dirty="0" err="1">
                <a:solidFill>
                  <a:schemeClr val="tx1"/>
                </a:solidFill>
              </a:rPr>
              <a:t>Interaksi</a:t>
            </a:r>
            <a:r>
              <a:rPr lang="en-US" sz="2000" dirty="0">
                <a:solidFill>
                  <a:schemeClr val="tx1"/>
                </a:solidFill>
              </a:rPr>
              <a:t> </a:t>
            </a:r>
            <a:r>
              <a:rPr lang="en-US" sz="2000" dirty="0" err="1">
                <a:solidFill>
                  <a:schemeClr val="tx1"/>
                </a:solidFill>
              </a:rPr>
              <a:t>diantara</a:t>
            </a:r>
            <a:r>
              <a:rPr lang="en-US" sz="2000" dirty="0">
                <a:solidFill>
                  <a:schemeClr val="tx1"/>
                </a:solidFill>
              </a:rPr>
              <a:t> </a:t>
            </a:r>
            <a:r>
              <a:rPr lang="en-US" sz="2000" dirty="0" err="1">
                <a:solidFill>
                  <a:schemeClr val="tx1"/>
                </a:solidFill>
              </a:rPr>
              <a:t>keduanya</a:t>
            </a:r>
            <a:endParaRPr lang="en-US" sz="2000" dirty="0">
              <a:solidFill>
                <a:schemeClr val="tx1"/>
              </a:solidFill>
            </a:endParaRPr>
          </a:p>
          <a:p>
            <a:pPr marL="342900" indent="-342900" algn="ctr" fontAlgn="auto">
              <a:spcBef>
                <a:spcPts val="0"/>
              </a:spcBef>
              <a:spcAft>
                <a:spcPts val="0"/>
              </a:spcAft>
              <a:buFontTx/>
              <a:buAutoNum type="arabicPeriod"/>
              <a:defRPr/>
            </a:pPr>
            <a:endParaRPr lang="en-US" sz="2000" dirty="0">
              <a:solidFill>
                <a:schemeClr val="tx1"/>
              </a:solidFill>
            </a:endParaRPr>
          </a:p>
        </p:txBody>
      </p:sp>
      <p:cxnSp>
        <p:nvCxnSpPr>
          <p:cNvPr id="18" name="Straight Arrow Connector 17"/>
          <p:cNvCxnSpPr>
            <a:endCxn id="17" idx="3"/>
          </p:cNvCxnSpPr>
          <p:nvPr/>
        </p:nvCxnSpPr>
        <p:spPr>
          <a:xfrm>
            <a:off x="1833563" y="2476500"/>
            <a:ext cx="833437" cy="1866900"/>
          </a:xfrm>
          <a:prstGeom prst="straightConnector1">
            <a:avLst/>
          </a:prstGeom>
          <a:ln w="76200" cmpd="sng">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429000" y="2571750"/>
            <a:ext cx="939800" cy="1771650"/>
          </a:xfrm>
          <a:prstGeom prst="straightConnector1">
            <a:avLst/>
          </a:prstGeom>
          <a:ln w="76200" cmpd="sng">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90575" y="3041650"/>
            <a:ext cx="979488" cy="1200150"/>
          </a:xfrm>
          <a:prstGeom prst="straightConnector1">
            <a:avLst/>
          </a:prstGeom>
          <a:ln w="76200" cmpd="sng">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A4229A-E842-488E-87D4-3469C17E479E}"/>
              </a:ext>
            </a:extLst>
          </p:cNvPr>
          <p:cNvSpPr>
            <a:spLocks noGrp="1"/>
          </p:cNvSpPr>
          <p:nvPr>
            <p:ph type="title"/>
          </p:nvPr>
        </p:nvSpPr>
        <p:spPr>
          <a:xfrm>
            <a:off x="571500" y="2426304"/>
            <a:ext cx="8079581" cy="1658198"/>
          </a:xfrm>
        </p:spPr>
        <p:txBody>
          <a:bodyPr>
            <a:normAutofit/>
          </a:bodyPr>
          <a:lstStyle/>
          <a:p>
            <a:pPr algn="ctr"/>
            <a:r>
              <a:rPr lang="id-ID" sz="9600" b="1" dirty="0" smtClean="0"/>
              <a:t>TERIMAKASIH</a:t>
            </a:r>
            <a:endParaRPr lang="id-ID" sz="9600" b="1" dirty="0"/>
          </a:p>
        </p:txBody>
      </p:sp>
    </p:spTree>
    <p:extLst>
      <p:ext uri="{BB962C8B-B14F-4D97-AF65-F5344CB8AC3E}">
        <p14:creationId xmlns="" xmlns:p14="http://schemas.microsoft.com/office/powerpoint/2010/main" val="442973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838200" y="1181100"/>
            <a:ext cx="1752600" cy="1295400"/>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err="1">
                <a:solidFill>
                  <a:schemeClr val="tx1"/>
                </a:solidFill>
              </a:rPr>
              <a:t>Interaksi</a:t>
            </a:r>
            <a:endParaRPr lang="en-US" dirty="0">
              <a:solidFill>
                <a:schemeClr val="tx1"/>
              </a:solidFill>
            </a:endParaRPr>
          </a:p>
        </p:txBody>
      </p:sp>
      <p:sp>
        <p:nvSpPr>
          <p:cNvPr id="5" name="Oval 4"/>
          <p:cNvSpPr/>
          <p:nvPr/>
        </p:nvSpPr>
        <p:spPr>
          <a:xfrm>
            <a:off x="2692400" y="1028700"/>
            <a:ext cx="2590800" cy="1600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err="1">
                <a:solidFill>
                  <a:schemeClr val="tx1"/>
                </a:solidFill>
              </a:rPr>
              <a:t>Lingkungan</a:t>
            </a:r>
            <a:r>
              <a:rPr lang="en-US" sz="2000" dirty="0">
                <a:solidFill>
                  <a:schemeClr val="tx1"/>
                </a:solidFill>
              </a:rPr>
              <a:t> </a:t>
            </a:r>
            <a:r>
              <a:rPr lang="en-US" sz="2000" dirty="0" err="1">
                <a:solidFill>
                  <a:schemeClr val="tx1"/>
                </a:solidFill>
              </a:rPr>
              <a:t>Kerja</a:t>
            </a:r>
            <a:endParaRPr lang="en-US" sz="2000" dirty="0">
              <a:solidFill>
                <a:schemeClr val="tx1"/>
              </a:solidFill>
            </a:endParaRPr>
          </a:p>
        </p:txBody>
      </p:sp>
      <p:cxnSp>
        <p:nvCxnSpPr>
          <p:cNvPr id="7" name="Straight Arrow Connector 6"/>
          <p:cNvCxnSpPr/>
          <p:nvPr/>
        </p:nvCxnSpPr>
        <p:spPr>
          <a:xfrm>
            <a:off x="5283200" y="1828800"/>
            <a:ext cx="981075" cy="0"/>
          </a:xfrm>
          <a:prstGeom prst="straightConnector1">
            <a:avLst/>
          </a:prstGeom>
          <a:ln w="762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350000" y="1025525"/>
            <a:ext cx="2651125" cy="18669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u="sng" dirty="0" err="1">
                <a:solidFill>
                  <a:schemeClr val="tx1"/>
                </a:solidFill>
              </a:rPr>
              <a:t>Pensiun</a:t>
            </a:r>
            <a:r>
              <a:rPr lang="en-US" sz="2800" u="sng" dirty="0">
                <a:solidFill>
                  <a:schemeClr val="tx1"/>
                </a:solidFill>
              </a:rPr>
              <a:t> </a:t>
            </a:r>
            <a:r>
              <a:rPr lang="en-US" sz="2800" u="sng" dirty="0" err="1">
                <a:solidFill>
                  <a:schemeClr val="tx1"/>
                </a:solidFill>
              </a:rPr>
              <a:t>dengan</a:t>
            </a:r>
            <a:r>
              <a:rPr lang="en-US" sz="2800" u="sng" dirty="0">
                <a:solidFill>
                  <a:schemeClr val="tx1"/>
                </a:solidFill>
              </a:rPr>
              <a:t> </a:t>
            </a:r>
            <a:r>
              <a:rPr lang="en-US" sz="2800" u="sng" dirty="0" err="1">
                <a:solidFill>
                  <a:schemeClr val="tx1"/>
                </a:solidFill>
              </a:rPr>
              <a:t>sehat</a:t>
            </a:r>
            <a:r>
              <a:rPr lang="en-US" sz="2800" u="sng" dirty="0">
                <a:solidFill>
                  <a:schemeClr val="tx1"/>
                </a:solidFill>
              </a:rPr>
              <a:t> </a:t>
            </a:r>
            <a:r>
              <a:rPr lang="en-US" sz="2800" u="sng" dirty="0" err="1">
                <a:solidFill>
                  <a:schemeClr val="tx1"/>
                </a:solidFill>
              </a:rPr>
              <a:t>dan</a:t>
            </a:r>
            <a:r>
              <a:rPr lang="en-US" sz="2800" u="sng" dirty="0">
                <a:solidFill>
                  <a:schemeClr val="tx1"/>
                </a:solidFill>
              </a:rPr>
              <a:t> </a:t>
            </a:r>
            <a:r>
              <a:rPr lang="en-US" sz="2800" u="sng" dirty="0" err="1">
                <a:solidFill>
                  <a:schemeClr val="tx1"/>
                </a:solidFill>
              </a:rPr>
              <a:t>selamat</a:t>
            </a:r>
            <a:endParaRPr lang="en-US" sz="2800" dirty="0">
              <a:solidFill>
                <a:schemeClr val="tx1"/>
              </a:solidFill>
            </a:endParaRPr>
          </a:p>
        </p:txBody>
      </p:sp>
      <p:sp>
        <p:nvSpPr>
          <p:cNvPr id="12" name="Heptagon 11"/>
          <p:cNvSpPr/>
          <p:nvPr/>
        </p:nvSpPr>
        <p:spPr>
          <a:xfrm>
            <a:off x="6477000" y="4343400"/>
            <a:ext cx="1600200" cy="1524000"/>
          </a:xfrm>
          <a:prstGeom prst="hept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K3</a:t>
            </a:r>
          </a:p>
        </p:txBody>
      </p:sp>
      <p:sp>
        <p:nvSpPr>
          <p:cNvPr id="13" name="Down Arrow 12"/>
          <p:cNvSpPr/>
          <p:nvPr/>
        </p:nvSpPr>
        <p:spPr>
          <a:xfrm flipV="1">
            <a:off x="7031038" y="3033713"/>
            <a:ext cx="492125" cy="101441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Arrow Connector 13"/>
          <p:cNvCxnSpPr/>
          <p:nvPr/>
        </p:nvCxnSpPr>
        <p:spPr>
          <a:xfrm rot="10800000" flipV="1">
            <a:off x="4148920" y="5158853"/>
            <a:ext cx="2388359" cy="27295"/>
          </a:xfrm>
          <a:prstGeom prst="straightConnector1">
            <a:avLst/>
          </a:prstGeom>
          <a:ln w="762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04800" y="609600"/>
            <a:ext cx="381000" cy="24193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PEKERJA</a:t>
            </a:r>
          </a:p>
        </p:txBody>
      </p:sp>
      <p:sp>
        <p:nvSpPr>
          <p:cNvPr id="17" name="Round Diagonal Corner Rectangle 16"/>
          <p:cNvSpPr/>
          <p:nvPr/>
        </p:nvSpPr>
        <p:spPr>
          <a:xfrm>
            <a:off x="1143000" y="4343400"/>
            <a:ext cx="3048000" cy="1981200"/>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a:solidFill>
                  <a:schemeClr val="tx1"/>
                </a:solidFill>
              </a:rPr>
              <a:t>Something Wrong</a:t>
            </a:r>
            <a:r>
              <a:rPr lang="en-US" sz="2000" dirty="0">
                <a:solidFill>
                  <a:schemeClr val="tx1"/>
                </a:solidFill>
              </a:rPr>
              <a:t>:</a:t>
            </a:r>
          </a:p>
          <a:p>
            <a:pPr marL="342900" indent="-342900" fontAlgn="auto">
              <a:spcBef>
                <a:spcPts val="0"/>
              </a:spcBef>
              <a:spcAft>
                <a:spcPts val="0"/>
              </a:spcAft>
              <a:buFontTx/>
              <a:buAutoNum type="arabicPeriod"/>
              <a:defRPr/>
            </a:pPr>
            <a:r>
              <a:rPr lang="en-US" sz="2000" dirty="0" err="1">
                <a:solidFill>
                  <a:schemeClr val="tx1"/>
                </a:solidFill>
              </a:rPr>
              <a:t>Pekerja</a:t>
            </a:r>
            <a:endParaRPr lang="en-US" sz="2000" dirty="0">
              <a:solidFill>
                <a:schemeClr val="tx1"/>
              </a:solidFill>
            </a:endParaRPr>
          </a:p>
          <a:p>
            <a:pPr marL="342900" indent="-342900" fontAlgn="auto">
              <a:spcBef>
                <a:spcPts val="0"/>
              </a:spcBef>
              <a:spcAft>
                <a:spcPts val="0"/>
              </a:spcAft>
              <a:buFontTx/>
              <a:buAutoNum type="arabicPeriod"/>
              <a:defRPr/>
            </a:pPr>
            <a:r>
              <a:rPr lang="en-US" sz="2000" dirty="0" err="1">
                <a:solidFill>
                  <a:schemeClr val="tx1"/>
                </a:solidFill>
              </a:rPr>
              <a:t>Lingkungan</a:t>
            </a:r>
            <a:r>
              <a:rPr lang="en-US" sz="2000" dirty="0">
                <a:solidFill>
                  <a:schemeClr val="tx1"/>
                </a:solidFill>
              </a:rPr>
              <a:t> </a:t>
            </a:r>
            <a:r>
              <a:rPr lang="en-US" sz="2000" dirty="0" err="1">
                <a:solidFill>
                  <a:schemeClr val="tx1"/>
                </a:solidFill>
              </a:rPr>
              <a:t>kerja</a:t>
            </a:r>
            <a:endParaRPr lang="en-US" sz="2000" dirty="0">
              <a:solidFill>
                <a:schemeClr val="tx1"/>
              </a:solidFill>
            </a:endParaRPr>
          </a:p>
          <a:p>
            <a:pPr marL="342900" indent="-342900" fontAlgn="auto">
              <a:spcBef>
                <a:spcPts val="0"/>
              </a:spcBef>
              <a:spcAft>
                <a:spcPts val="0"/>
              </a:spcAft>
              <a:buFontTx/>
              <a:buAutoNum type="arabicPeriod"/>
              <a:defRPr/>
            </a:pPr>
            <a:r>
              <a:rPr lang="en-US" sz="2000" dirty="0" err="1">
                <a:solidFill>
                  <a:schemeClr val="tx1"/>
                </a:solidFill>
              </a:rPr>
              <a:t>Interaksi</a:t>
            </a:r>
            <a:r>
              <a:rPr lang="en-US" sz="2000" dirty="0">
                <a:solidFill>
                  <a:schemeClr val="tx1"/>
                </a:solidFill>
              </a:rPr>
              <a:t> </a:t>
            </a:r>
            <a:r>
              <a:rPr lang="en-US" sz="2000" dirty="0" err="1">
                <a:solidFill>
                  <a:schemeClr val="tx1"/>
                </a:solidFill>
              </a:rPr>
              <a:t>diantara</a:t>
            </a:r>
            <a:r>
              <a:rPr lang="en-US" sz="2000" dirty="0">
                <a:solidFill>
                  <a:schemeClr val="tx1"/>
                </a:solidFill>
              </a:rPr>
              <a:t> </a:t>
            </a:r>
            <a:r>
              <a:rPr lang="en-US" sz="2000" dirty="0" err="1">
                <a:solidFill>
                  <a:schemeClr val="tx1"/>
                </a:solidFill>
              </a:rPr>
              <a:t>keduanya</a:t>
            </a:r>
            <a:endParaRPr lang="en-US" sz="2000" dirty="0">
              <a:solidFill>
                <a:schemeClr val="tx1"/>
              </a:solidFill>
            </a:endParaRPr>
          </a:p>
          <a:p>
            <a:pPr marL="342900" indent="-342900" algn="ctr" fontAlgn="auto">
              <a:spcBef>
                <a:spcPts val="0"/>
              </a:spcBef>
              <a:spcAft>
                <a:spcPts val="0"/>
              </a:spcAft>
              <a:buFontTx/>
              <a:buAutoNum type="arabicPeriod"/>
              <a:defRPr/>
            </a:pPr>
            <a:endParaRPr lang="en-US" sz="2000" dirty="0">
              <a:solidFill>
                <a:schemeClr val="tx1"/>
              </a:solidFill>
            </a:endParaRPr>
          </a:p>
        </p:txBody>
      </p:sp>
      <p:cxnSp>
        <p:nvCxnSpPr>
          <p:cNvPr id="18" name="Straight Arrow Connector 17"/>
          <p:cNvCxnSpPr>
            <a:endCxn id="17" idx="3"/>
          </p:cNvCxnSpPr>
          <p:nvPr/>
        </p:nvCxnSpPr>
        <p:spPr>
          <a:xfrm>
            <a:off x="1833563" y="2476500"/>
            <a:ext cx="833437" cy="1866900"/>
          </a:xfrm>
          <a:prstGeom prst="straightConnector1">
            <a:avLst/>
          </a:prstGeom>
          <a:ln w="762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429000" y="2571750"/>
            <a:ext cx="939800" cy="1771650"/>
          </a:xfrm>
          <a:prstGeom prst="straightConnector1">
            <a:avLst/>
          </a:prstGeom>
          <a:ln w="762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90575" y="3041650"/>
            <a:ext cx="979488" cy="1200150"/>
          </a:xfrm>
          <a:prstGeom prst="straightConnector1">
            <a:avLst/>
          </a:prstGeom>
          <a:ln w="762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5400" b="1" dirty="0" err="1" smtClean="0">
                <a:latin typeface="Arial Black" pitchFamily="34" charset="0"/>
              </a:rPr>
              <a:t>Alasan</a:t>
            </a:r>
            <a:r>
              <a:rPr lang="en-US" sz="5400" b="1" dirty="0" smtClean="0">
                <a:latin typeface="Arial Black" pitchFamily="34" charset="0"/>
              </a:rPr>
              <a:t> </a:t>
            </a:r>
            <a:r>
              <a:rPr lang="en-US" sz="5400" b="1" dirty="0" err="1" smtClean="0">
                <a:latin typeface="Arial Black" pitchFamily="34" charset="0"/>
              </a:rPr>
              <a:t>Pentingnya</a:t>
            </a:r>
            <a:r>
              <a:rPr lang="en-US" sz="5400" b="1" dirty="0" smtClean="0">
                <a:latin typeface="Arial Black" pitchFamily="34" charset="0"/>
              </a:rPr>
              <a:t> K3</a:t>
            </a:r>
            <a:endParaRPr lang="en-US" sz="5400" b="1" dirty="0">
              <a:latin typeface="Arial Black" pitchFamily="34" charset="0"/>
            </a:endParaRPr>
          </a:p>
        </p:txBody>
      </p:sp>
      <p:sp>
        <p:nvSpPr>
          <p:cNvPr id="4" name="Snip Diagonal Corner Rectangle 3"/>
          <p:cNvSpPr/>
          <p:nvPr/>
        </p:nvSpPr>
        <p:spPr>
          <a:xfrm>
            <a:off x="313899" y="1935480"/>
            <a:ext cx="2947916" cy="1143000"/>
          </a:xfrm>
          <a:prstGeom prst="snip2Diag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latin typeface="Arial Black" pitchFamily="34" charset="0"/>
              </a:rPr>
              <a:t>Human Rights</a:t>
            </a:r>
          </a:p>
        </p:txBody>
      </p:sp>
      <p:sp>
        <p:nvSpPr>
          <p:cNvPr id="5" name="Snip Diagonal Corner Rectangle 4"/>
          <p:cNvSpPr/>
          <p:nvPr/>
        </p:nvSpPr>
        <p:spPr>
          <a:xfrm>
            <a:off x="2101755" y="3192439"/>
            <a:ext cx="3753135" cy="1295400"/>
          </a:xfrm>
          <a:prstGeom prst="snip2Diag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latin typeface="Arial Black" pitchFamily="34" charset="0"/>
              </a:rPr>
              <a:t>Regulations</a:t>
            </a:r>
          </a:p>
        </p:txBody>
      </p:sp>
      <p:sp>
        <p:nvSpPr>
          <p:cNvPr id="6" name="Snip Diagonal Corner Rectangle 5"/>
          <p:cNvSpPr/>
          <p:nvPr/>
        </p:nvSpPr>
        <p:spPr>
          <a:xfrm>
            <a:off x="4367284" y="4419599"/>
            <a:ext cx="3998794" cy="1708245"/>
          </a:xfrm>
          <a:prstGeom prst="snip2Diag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chemeClr val="tx1"/>
                </a:solidFill>
                <a:latin typeface="Arial Black" pitchFamily="34" charset="0"/>
              </a:rPr>
              <a:t>Hazard and Risk</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1238250" y="1295400"/>
            <a:ext cx="50292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err="1">
                <a:latin typeface="Arial Black" pitchFamily="34" charset="0"/>
              </a:rPr>
              <a:t>Kerugian</a:t>
            </a:r>
            <a:endParaRPr lang="en-US" sz="3600" dirty="0">
              <a:latin typeface="Arial Black" pitchFamily="34" charset="0"/>
            </a:endParaRPr>
          </a:p>
        </p:txBody>
      </p:sp>
      <p:sp>
        <p:nvSpPr>
          <p:cNvPr id="5" name="Oval 4"/>
          <p:cNvSpPr/>
          <p:nvPr/>
        </p:nvSpPr>
        <p:spPr>
          <a:xfrm>
            <a:off x="304801" y="3364221"/>
            <a:ext cx="2856220" cy="1600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Arial Black" pitchFamily="34" charset="0"/>
              </a:rPr>
              <a:t>ASET PERUSAHAAN</a:t>
            </a:r>
          </a:p>
        </p:txBody>
      </p:sp>
      <p:sp>
        <p:nvSpPr>
          <p:cNvPr id="6" name="Oval 5"/>
          <p:cNvSpPr/>
          <p:nvPr/>
        </p:nvSpPr>
        <p:spPr>
          <a:xfrm>
            <a:off x="3093535" y="2590800"/>
            <a:ext cx="2575427" cy="16002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latin typeface="Arial Black" pitchFamily="34" charset="0"/>
              </a:rPr>
              <a:t>PEKERJA</a:t>
            </a:r>
          </a:p>
        </p:txBody>
      </p:sp>
      <p:sp>
        <p:nvSpPr>
          <p:cNvPr id="7" name="Oval 6"/>
          <p:cNvSpPr/>
          <p:nvPr/>
        </p:nvSpPr>
        <p:spPr>
          <a:xfrm>
            <a:off x="5219701" y="3317874"/>
            <a:ext cx="3638550" cy="17875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latin typeface="Arial Black" pitchFamily="34" charset="0"/>
              </a:rPr>
              <a:t>LINGKUNGAN</a:t>
            </a:r>
          </a:p>
        </p:txBody>
      </p:sp>
      <p:sp>
        <p:nvSpPr>
          <p:cNvPr id="8" name="Oval 7"/>
          <p:cNvSpPr/>
          <p:nvPr/>
        </p:nvSpPr>
        <p:spPr>
          <a:xfrm>
            <a:off x="1732911" y="4622109"/>
            <a:ext cx="4037149" cy="1600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solidFill>
                  <a:schemeClr val="tx1"/>
                </a:solidFill>
                <a:latin typeface="Arial Black" pitchFamily="34" charset="0"/>
              </a:rPr>
              <a:t>Masyarakat</a:t>
            </a:r>
            <a:endParaRPr lang="en-US" sz="2800" dirty="0">
              <a:solidFill>
                <a:schemeClr val="tx1"/>
              </a:solidFill>
              <a:latin typeface="Arial Black" pitchFamily="34" charset="0"/>
            </a:endParaRPr>
          </a:p>
        </p:txBody>
      </p:sp>
      <p:sp>
        <p:nvSpPr>
          <p:cNvPr id="9" name="Oval 8"/>
          <p:cNvSpPr/>
          <p:nvPr/>
        </p:nvSpPr>
        <p:spPr>
          <a:xfrm>
            <a:off x="6245604" y="1705952"/>
            <a:ext cx="2898396" cy="16002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solidFill>
                  <a:schemeClr val="tx1"/>
                </a:solidFill>
                <a:latin typeface="Arial Black" pitchFamily="34" charset="0"/>
              </a:rPr>
              <a:t>NEGARA</a:t>
            </a:r>
            <a:endParaRPr lang="en-US" sz="2800" dirty="0">
              <a:solidFill>
                <a:schemeClr val="tx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436719" y="423081"/>
            <a:ext cx="2620379" cy="5964071"/>
          </a:xfrm>
          <a:prstGeom prst="rightArrow">
            <a:avLst>
              <a:gd name="adj1" fmla="val 50000"/>
              <a:gd name="adj2" fmla="val 430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rPr>
              <a:t>TUJUAN </a:t>
            </a:r>
            <a:r>
              <a:rPr lang="en-US" sz="2800" dirty="0" smtClean="0">
                <a:solidFill>
                  <a:schemeClr val="tx1"/>
                </a:solidFill>
              </a:rPr>
              <a:t>AKHIR</a:t>
            </a:r>
          </a:p>
          <a:p>
            <a:pPr algn="ctr">
              <a:defRPr/>
            </a:pPr>
            <a:r>
              <a:rPr lang="en-US" sz="2800" dirty="0" smtClean="0">
                <a:solidFill>
                  <a:schemeClr val="tx1"/>
                </a:solidFill>
              </a:rPr>
              <a:t>K3…BAGI PEKERJA &amp; </a:t>
            </a:r>
            <a:r>
              <a:rPr lang="en-US" sz="2800" dirty="0" err="1" smtClean="0">
                <a:solidFill>
                  <a:schemeClr val="tx1"/>
                </a:solidFill>
              </a:rPr>
              <a:t>Manaj.Perusahaan</a:t>
            </a:r>
            <a:endParaRPr lang="en-US" sz="2800" dirty="0">
              <a:solidFill>
                <a:schemeClr val="tx1"/>
              </a:solidFill>
            </a:endParaRPr>
          </a:p>
        </p:txBody>
      </p:sp>
      <p:sp>
        <p:nvSpPr>
          <p:cNvPr id="5" name="Rounded Rectangle 4"/>
          <p:cNvSpPr/>
          <p:nvPr/>
        </p:nvSpPr>
        <p:spPr>
          <a:xfrm>
            <a:off x="2879678" y="1955800"/>
            <a:ext cx="2431570" cy="2743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u="sng" dirty="0">
                <a:solidFill>
                  <a:schemeClr val="tx1"/>
                </a:solidFill>
              </a:rPr>
              <a:t>SEHAT</a:t>
            </a:r>
            <a:r>
              <a:rPr lang="en-US" sz="2400" dirty="0">
                <a:solidFill>
                  <a:schemeClr val="tx1"/>
                </a:solidFill>
              </a:rPr>
              <a:t>:</a:t>
            </a:r>
          </a:p>
          <a:p>
            <a:pPr>
              <a:defRPr/>
            </a:pPr>
            <a:r>
              <a:rPr lang="en-US" sz="2400" dirty="0">
                <a:solidFill>
                  <a:schemeClr val="tx1"/>
                </a:solidFill>
              </a:rPr>
              <a:t>FISIK</a:t>
            </a:r>
          </a:p>
          <a:p>
            <a:pPr>
              <a:defRPr/>
            </a:pPr>
            <a:r>
              <a:rPr lang="en-US" sz="2400" dirty="0">
                <a:solidFill>
                  <a:schemeClr val="tx1"/>
                </a:solidFill>
              </a:rPr>
              <a:t>MENTAL</a:t>
            </a:r>
          </a:p>
          <a:p>
            <a:pPr>
              <a:defRPr/>
            </a:pPr>
            <a:r>
              <a:rPr lang="en-US" sz="2400" dirty="0">
                <a:solidFill>
                  <a:schemeClr val="tx1"/>
                </a:solidFill>
              </a:rPr>
              <a:t>SOSIAL</a:t>
            </a:r>
          </a:p>
          <a:p>
            <a:pPr>
              <a:defRPr/>
            </a:pPr>
            <a:r>
              <a:rPr lang="en-US" sz="2400" dirty="0">
                <a:solidFill>
                  <a:schemeClr val="tx1"/>
                </a:solidFill>
              </a:rPr>
              <a:t>SPIRITUAL</a:t>
            </a:r>
          </a:p>
        </p:txBody>
      </p:sp>
      <p:sp>
        <p:nvSpPr>
          <p:cNvPr id="6" name="Right Arrow 5"/>
          <p:cNvSpPr/>
          <p:nvPr/>
        </p:nvSpPr>
        <p:spPr>
          <a:xfrm>
            <a:off x="5090614" y="1866900"/>
            <a:ext cx="928041" cy="2819400"/>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991367" y="1219200"/>
            <a:ext cx="3152633" cy="404812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latin typeface="Arial Black" pitchFamily="34" charset="0"/>
              </a:rPr>
              <a:t>KESEJAHTERAAN</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4060</TotalTime>
  <Words>1601</Words>
  <Application>Microsoft Office PowerPoint</Application>
  <PresentationFormat>On-screen Show (4:3)</PresentationFormat>
  <Paragraphs>355</Paragraphs>
  <Slides>50</Slides>
  <Notes>1</Notes>
  <HiddenSlides>1</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Flow</vt:lpstr>
      <vt:lpstr>UPAYA PROMOTIF DAN PREVENTIF TERHADAP KECELAKAAN KERJA PADA SEKTOR INFORMAL*)</vt:lpstr>
      <vt:lpstr>Bio Data </vt:lpstr>
      <vt:lpstr>Slide 3</vt:lpstr>
      <vt:lpstr>Slide 4</vt:lpstr>
      <vt:lpstr>Slide 5</vt:lpstr>
      <vt:lpstr>Slide 6</vt:lpstr>
      <vt:lpstr>Alasan Pentingnya K3</vt:lpstr>
      <vt:lpstr>Slide 8</vt:lpstr>
      <vt:lpstr>Slide 9</vt:lpstr>
      <vt:lpstr>Slide 10</vt:lpstr>
      <vt:lpstr>Slide 11</vt:lpstr>
      <vt:lpstr>Slide 12</vt:lpstr>
      <vt:lpstr>Slide 13</vt:lpstr>
      <vt:lpstr>Slide 14</vt:lpstr>
      <vt:lpstr>Slide 15</vt:lpstr>
      <vt:lpstr>Sektor Informal</vt:lpstr>
      <vt:lpstr>Perbedaan Sektor Formal dan Informal</vt:lpstr>
      <vt:lpstr>Slide 18</vt:lpstr>
      <vt:lpstr>Slide 19</vt:lpstr>
      <vt:lpstr>Slide 20</vt:lpstr>
      <vt:lpstr>Studi pada Perajin Logam (Husaini, 2000)</vt:lpstr>
      <vt:lpstr>Studi pada Perajin Logam (Husaini, 2000)</vt:lpstr>
      <vt:lpstr>Studi pada Perajin Logam (Husaini, 2000)</vt:lpstr>
      <vt:lpstr>Studi pada Perajin Logam (Husaini, 2000)</vt:lpstr>
      <vt:lpstr>Studi pada Perajin Logam (Husaini, 2000)</vt:lpstr>
      <vt:lpstr>Studi pada Perajin Logam ( Husaini, 2014)</vt:lpstr>
      <vt:lpstr>Studi pada Perajin Logam</vt:lpstr>
      <vt:lpstr>Studi pada Perajin Logam ( Husaini, 2014)</vt:lpstr>
      <vt:lpstr>Studi pada Perajin Logam ( Husaini, 2014)</vt:lpstr>
      <vt:lpstr>Studi pada Perajin Logam ( Husaini, 2014)</vt:lpstr>
      <vt:lpstr>Studi pada Perajin Logam ( Husaini, 2014)</vt:lpstr>
      <vt:lpstr>Studi pada Perajin Logam ( Husaini, 2014)</vt:lpstr>
      <vt:lpstr>Studi pada Perajin Logam ( Husaini, 2014)</vt:lpstr>
      <vt:lpstr>Rekomendasi K3 di sektor informal</vt:lpstr>
      <vt:lpstr>Upaya Promotif dan Preventif K3</vt:lpstr>
      <vt:lpstr>Fenomena munculnya Promosi K3</vt:lpstr>
      <vt:lpstr>K3 = budaya</vt:lpstr>
      <vt:lpstr>4 TAHAPAN DALAM MEMBANGUN BUDAYA K3 </vt:lpstr>
      <vt:lpstr>Lanjutan…4 tahapan….</vt:lpstr>
      <vt:lpstr>Optimalisasi Budaya K3 Bagi Masyarakat</vt:lpstr>
      <vt:lpstr>Dampak Perkembangan Iptek</vt:lpstr>
      <vt:lpstr>Tantangan / Peluang  Dlm Revolusi 4.0</vt:lpstr>
      <vt:lpstr>Lanjutan…….</vt:lpstr>
      <vt:lpstr>Penerapan K3 secara komprehensif</vt:lpstr>
      <vt:lpstr>K3 dalam Revolusi 4.0 </vt:lpstr>
      <vt:lpstr>Penerapan K3 sebagai Lifestyle</vt:lpstr>
      <vt:lpstr>Tujuan Promosi K3</vt:lpstr>
      <vt:lpstr>Manfaat Promosi Kesehatan di Tempat Kerja</vt:lpstr>
      <vt:lpstr>Manfaat Promosi Kesehatan di Tempat Kerja</vt:lpstr>
      <vt:lpstr>TERIMAKASIH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K3 sebagai Lifestyle</dc:title>
  <dc:creator>maman pc</dc:creator>
  <cp:lastModifiedBy>ACER-MG001</cp:lastModifiedBy>
  <cp:revision>341</cp:revision>
  <dcterms:created xsi:type="dcterms:W3CDTF">2018-03-24T01:50:18Z</dcterms:created>
  <dcterms:modified xsi:type="dcterms:W3CDTF">2018-11-16T11:26:16Z</dcterms:modified>
</cp:coreProperties>
</file>